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F66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4483-9A65-4A3B-95FB-A4FD7E9A1D2E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CE00-BA56-43B6-AEFC-FB9120594E1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aconultimate.webs.com/ultgr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679" y="-285776"/>
            <a:ext cx="9950633" cy="7429552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143932" cy="2214578"/>
          </a:xfrm>
        </p:spPr>
        <p:txBody>
          <a:bodyPr>
            <a:noAutofit/>
          </a:bodyPr>
          <a:lstStyle/>
          <a:p>
            <a:pPr algn="ctr"/>
            <a:r>
              <a:rPr lang="es-CO" sz="6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ULTIMATE</a:t>
            </a:r>
            <a:r>
              <a:rPr lang="es-CO" sz="6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6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FRISBEE</a:t>
            </a:r>
            <a:endParaRPr lang="es-CO" sz="6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557214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Carolina Ángel Escobar</a:t>
            </a:r>
            <a:endParaRPr lang="es-CO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1.bp.blogspot.com/-Titom46JbxI/T86yfMcZrAI/AAAAAAAAAC0/bvs-ZtUauIw/s1600/recepcion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2143139" cy="3031758"/>
          </a:xfrm>
          <a:prstGeom prst="rect">
            <a:avLst/>
          </a:prstGeom>
          <a:noFill/>
        </p:spPr>
      </p:pic>
      <p:pic>
        <p:nvPicPr>
          <p:cNvPr id="34824" name="Picture 8" descr="http://1.bp.blogspot.com/-aLCc6tHc_cc/T86yfyVcCzI/AAAAAAAAAC8/P2ug06YOlZE/s1600/recepcion+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4416425" cy="1963553"/>
          </a:xfrm>
          <a:prstGeom prst="rect">
            <a:avLst/>
          </a:prstGeom>
          <a:noFill/>
        </p:spPr>
      </p:pic>
      <p:pic>
        <p:nvPicPr>
          <p:cNvPr id="34826" name="Picture 10" descr="http://sphotos-b.ak.fbcdn.net/hphotos-ak-ash3/599407_10151935738345603_143734241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1" y="1071546"/>
            <a:ext cx="3214709" cy="214314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14348" y="264318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UNA SOLA MANO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86182" y="4714884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RECEPCIÓN</a:t>
            </a:r>
            <a:endParaRPr lang="es-CO" sz="6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photos-g.ak.fbcdn.net/hphotos-ak-ash3/557209_10151935727010603_121477270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286279" cy="2857520"/>
          </a:xfrm>
          <a:prstGeom prst="rect">
            <a:avLst/>
          </a:prstGeom>
          <a:noFill/>
        </p:spPr>
      </p:pic>
      <p:pic>
        <p:nvPicPr>
          <p:cNvPr id="33797" name="Picture 5" descr="H:\BlackBerry\pictures\munch_2012_09_08_0952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796" y="1428736"/>
            <a:ext cx="3619524" cy="27146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857488" y="471488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DE FUERZA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hotos-c.ak.fbcdn.net/hphotos-ak-prn1/554746_4666702631787_204952899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786214" cy="3786216"/>
          </a:xfrm>
          <a:prstGeom prst="rect">
            <a:avLst/>
          </a:prstGeom>
          <a:noFill/>
        </p:spPr>
      </p:pic>
      <p:sp>
        <p:nvSpPr>
          <p:cNvPr id="32770" name="AutoShape 2" descr="http://www.facebook.com/ajax/messaging/attachment.php?attach_id=0d1dd6342a6889141e00aeb2bd44e530&amp;mid=id.422532244479730&amp;hash=AQA1WrmvzvRnonJ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772" name="AutoShape 4" descr="http://www.facebook.com/ajax/messaging/attachment.php?attach_id=0d1dd6342a6889141e00aeb2bd44e530&amp;mid=id.422532244479730&amp;hash=AQA1WrmvzvRnonJ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774" name="AutoShape 6" descr="http://www.facebook.com/ajax/messaging/attachment.php?attach_id=0d1dd6342a6889141e00aeb2bd44e530&amp;mid=id.422532244479730&amp;preview=1&amp;hash=AQDmfAQt5jLq0w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2776" name="AutoShape 8" descr="http://www.facebook.com/ajax/messaging/attachment.php?attach_id=0d1dd6342a6889141e00aeb2bd44e530&amp;mid=id.422532244479730&amp;hash=AQA1WrmvzvRnonJ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2777" name="Picture 9" descr="C:\Users\PERSONAL\Downloads\y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3143248"/>
            <a:ext cx="3930062" cy="262413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57488" y="1357298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Palmada o “arepita”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428604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DEFENSA UNO A UNO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86446" y="500042"/>
            <a:ext cx="2786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DEFENSA EN ZONA </a:t>
            </a:r>
          </a:p>
          <a:p>
            <a:endParaRPr lang="es-CO" dirty="0"/>
          </a:p>
        </p:txBody>
      </p:sp>
      <p:pic>
        <p:nvPicPr>
          <p:cNvPr id="38914" name="Picture 2" descr="https://encrypted-tbn0.gstatic.com/images?q=tbn:ANd9GcTsw8gzAQ_-XKQmFSycLX26tClAETwIbE58NGVPzBHhg18MViYW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3555503" cy="2357454"/>
          </a:xfrm>
          <a:prstGeom prst="rect">
            <a:avLst/>
          </a:prstGeom>
          <a:noFill/>
        </p:spPr>
      </p:pic>
      <p:pic>
        <p:nvPicPr>
          <p:cNvPr id="38916" name="Picture 4" descr="https://encrypted-tbn2.gstatic.com/images?q=tbn:ANd9GcQrBX-earuMIRadLBPJOE7jLCPNu7XTZppDvHh1x0GtOh1Q_iAu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3714776" cy="2472016"/>
          </a:xfrm>
          <a:prstGeom prst="rect">
            <a:avLst/>
          </a:prstGeom>
          <a:noFill/>
        </p:spPr>
      </p:pic>
      <p:pic>
        <p:nvPicPr>
          <p:cNvPr id="38918" name="Picture 6" descr="http://1.bp.blogspot.com/_1ZoKDlqVUQg/R2qhhderGtI/AAAAAAAAAc0/S_fSHy0lRdg/s320/DSC053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4048132" cy="303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ESPIRITU DE JUEGO</a:t>
            </a:r>
            <a:endParaRPr lang="es-CO" sz="4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57224" y="1428736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Hace referencia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al trato y al comportamiento general que deben tener los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jugadores durante un encuentro, este se refiere al compromiso de jugar sin agredir al otro, a jugar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de forma transparente, a fomentar el diálogo y la concesión de acuerdos cuando sucede una falta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o una jugada dudosa.  El espíritu de juego es semejante al “</a:t>
            </a:r>
            <a:r>
              <a:rPr lang="es-CO" sz="2000" b="1" dirty="0" err="1">
                <a:latin typeface="Arial" pitchFamily="34" charset="0"/>
                <a:cs typeface="Arial" pitchFamily="34" charset="0"/>
              </a:rPr>
              <a:t>fair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 err="1">
                <a:latin typeface="Arial" pitchFamily="34" charset="0"/>
                <a:cs typeface="Arial" pitchFamily="34" charset="0"/>
              </a:rPr>
              <a:t>play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” o juego limpio que se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propone en otros deportes de equipo.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el espíritu de juego es la principal característica del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ultímate </a:t>
            </a:r>
            <a:r>
              <a:rPr lang="es-CO" sz="2000" b="1" dirty="0" err="1">
                <a:latin typeface="Arial" pitchFamily="34" charset="0"/>
                <a:cs typeface="Arial" pitchFamily="34" charset="0"/>
              </a:rPr>
              <a:t>frisbee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, porque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se realiza bajo el 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auto arbitraje; </a:t>
            </a:r>
            <a:r>
              <a:rPr lang="es-CO" sz="2000" b="1" dirty="0">
                <a:latin typeface="Arial" pitchFamily="34" charset="0"/>
                <a:cs typeface="Arial" pitchFamily="34" charset="0"/>
              </a:rPr>
              <a:t>son los jugadores los que gritan falta, con ética y respeto por el 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adversario. Siempre se pretenderá jugar y demostrar méritos limpios y transparentes que lleven al</a:t>
            </a:r>
          </a:p>
          <a:p>
            <a:pPr algn="ctr"/>
            <a:r>
              <a:rPr lang="es-CO" sz="2000" b="1" dirty="0">
                <a:latin typeface="Arial" pitchFamily="34" charset="0"/>
                <a:cs typeface="Arial" pitchFamily="34" charset="0"/>
              </a:rPr>
              <a:t>triunfo.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7224" y="500042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HABILIDAD</a:t>
            </a:r>
          </a:p>
          <a:p>
            <a:endParaRPr lang="es-CO" sz="32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7620" y="5429264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FUERZA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929190" y="28572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COORDINACIÒN</a:t>
            </a:r>
            <a:endParaRPr lang="es-CO" sz="3200" b="1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643702" y="450057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VELOCIDAD</a:t>
            </a:r>
            <a:endParaRPr lang="es-CO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4714884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RESISTENCIA</a:t>
            </a:r>
            <a:endParaRPr lang="es-CO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bareknucks.com/wp-content/uploads/2010/07/ultimate-fri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142984"/>
            <a:ext cx="34671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encrypted-tbn0.gstatic.com/images?q=tbn:ANd9GcRS-PX4hm0pM0sMRLT4kr0V5tC95IiRT9_a6gMDQlJOUtjuti5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58048" cy="594743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1472" y="92867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MUCHAS GRACIAS</a:t>
            </a:r>
            <a:endParaRPr lang="es-CO" sz="4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.bp.blogspot.com/_Jt4aGWeG6Qc/TE2eiVHl0-I/AAAAAAAACrk/gFz_HfKqFVQ/s1600/Cancha+Ultim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337974" cy="45720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500166" y="1142984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Arial" pitchFamily="34" charset="0"/>
                <a:cs typeface="Arial" pitchFamily="34" charset="0"/>
              </a:rPr>
              <a:t>EL TRIUNFO SERÁ EL RESULTADO DE DISFRUTAR EL JUEGO</a:t>
            </a:r>
            <a:endParaRPr lang="es-CO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made-in-china.com/2f0j00reLEayDBJvuI/175g-Professional-Ultimate-Frisbee-Di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3238496" cy="32384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450057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" pitchFamily="34" charset="0"/>
                <a:cs typeface="Arial" pitchFamily="34" charset="0"/>
              </a:rPr>
              <a:t>175 gramos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AutoShape 4" descr="data:image/jpeg;base64,/9j/4AAQSkZJRgABAQAAAQABAAD/2wCEAAkGBhQSERQUExQVFBUWGBQWFhIYFxYVFxQYFxceFxUWGBYXHCYeGBklGhQVHy8gIycpLCwuFx4xNTAqNSYsLSkBCQoKDgwOGg8PGiwkHyQqMCwsKikpLCwvNTIsLC0sLC8pLC8sLCwpLCwsLCwpLCwsLCwpLCwsLCwsLCwsLCwpLP/AABEIAMgA/AMBIgACEQEDEQH/xAAcAAEAAgMBAQEAAAAAAAAAAAAABgcBBAUCAwj/xABHEAACAQMCAwUEBAoHCAMAAAABAgMABBESIQUGMQcTQVFhIjJxgRRSkaEjQmJygpKiscHRFTNTVJOywhckQ2OD0uHwFjRz/8QAGwEBAAIDAQEAAAAAAAAAAAAAAAMEAQIFBgf/xAAxEQACAgECBQIGAQQCAwAAAAABAgADEQQhBRIxQVETYRQicYGRobEjMtHwFeEGUvH/2gAMAwEAAhEDEQA/ALvj6fZXqvMfQfKvVYERSlKzEUpSkRSlcTmrmeOxh72QM2WCKq4yzHJ8dgMA71lVLHAmCQBkzt0qoLzttmP9VbxqPN3Zz9ihRXObtjvj4QD/AKbfxerY0Vx7SA6hJeFKpSDtnvB70cDD811/113+FdtUTEC4heP8tCJF+JBww+Wa1bR2r2mwvQ95ZlK0OF8ZhuUEkMiyL5qeh8iOoPoa3qqnbrJgczNKUpEUpSkRSlKRFKUpEUpSkRSlKRFKUpEUpSkRSlKRPMfQfKvVeY+g+VeqxEUpSsxFKVgmkQarrto4gFtYosAmSTVkjdRGNyPIkuB8CasTNV92xcHaW2SVQMQFmck4OlsLgDG51afsqfTY9VcyK3+w4lM1u23BZ5E7yOGV0yRrVGYZHUZA9RW1yvy1JfTiKPYD2nc9EXIBPqd9h41+g+D8JjtoUhiGEQYHmfEk+ZJyT8a62p1fo7DcylVSX3M/Nx4dKNjFJ8O7f+Vfe25duZD7FvM3wjf95GK/S9MVV/5Fuyyb4UeZVnZnyVd29z30wMMehgULAtIT7uVUnAHXJ9KtMUrNULbTa3MZZRAgwJmlYzWajm8UpSkRSlKRFKUpEUpSkRSlKRFKUpEUpSkRSlKRPMfQfKvVeY+g+VeqxEVis14d8Z6/KsxMs+KhnGefQdUdp+Ek3UPj2dZ9wAEe0HKSIG6BwoIINcm94jNxSQRxArEN2iY4XBJw0hXffS6FPejdVOGG9dto7PhSGaZ8ysCDId5JTtq0oNgWKqWIwCRk1OEC9dz4kJYnp0nX5ZlnNuv0kYkGd9gXXqjMABpbBAIwNwdqiHa7zG0cItlQYnGTJq3GhwSoXHnp3z57VGOOdpF3ev3NqrxK2wSPLSuPVhuPgv2mtDnazeGGwhlGJEhkZ1yCQXlJ3IJ3/lVunTFbFL9+0ie3KHl/M+nI3EzZw3l4oBZFiiQNnBaV8nOD4Kma9v2i8TuDiJiPSGIH78MfvqTdklhHLaSCSNJALgMQ4DAYiGGAI6jOPmakfMHPFvaKUjw8g2EaYCr+cRsPh1+FaajU11uxZQT7yXS6W3UYWvP2laleNSbk3vzZo/uJWvR4Xxsb/wC+/wCKx/c9c+84g8srSucuW1E+vUY8gP4VePAOLrcwJKviPaH1WHvKfnVariYsJAQTp6/gjaNFZmJz19jKd/pzjNvuxuwB9eMuPmWU1ucP7Y7tDiVIpR47GNvtXI+6pZ2oq8awzRu6YZkJVmX3hqHQ+an7a9LdW8nCluLqFJ2VNJLAFmcHQPb6gk43rf42pmK2VjbuJX/4230UtrfPMcY9574N2u2kuBLqt2/LGpP116fMCppbXayKGRlZT0ZSGB+Y2qjbLgNteyCOIPaytnSNXewsQM49rDp08zXxmsOIcIkLKWRQQC6HXC3iA46AnyYA+VbolGoGaW+xkF9V+kfkvWX7ms1XvKXavFORHcgQyHAD5/BOfifcPx29asBWqtZW1ZwwmFcMMieqUpWk3ilKUiKUpSIpSlIilKUiKUpSIpSlInmPp9leq8R9B8qyTWInxvb1IkaR2CqoJZj0AFQ2+N7Peqq6oUX243AyqIV6vviQsco0TYI9llOzVucS43K9ykKwLLbSgoSwOJdyJCH3VdOD7Lgaxkq3QHS5p49Dwi27uAZmfPdqxZyB01uWJOlRhQPQAbCrCIc4AyTImYEZ7TPNXOEPDEMcYWS5f2iDjJJ272YqBknGw6n0FQDhfLlzxJzc3MhWIneZhkt+RCnQ+P5I+2vfKPLxuryJrsNJ32qbS2fbResrn6hbCgePoo3n/BePvcS3LFFWyhxBHHpAZ5FO5BHQY2wNsEetT3N8NW3pkcwG7GRIPVYc3TxNbh1nFbJotk7sHZn6ySfnv/AYFQPtSkJ4jIPBUhUeg0A/vY1aZv0A/wDrLjzP88VVvammOJSH6yQn9gD+FcvgLtZqHex+YkeCPxmW+IKFrUKuBOn2dxSTWN9BCSHLQMuCV972W38BhN6mnCezO2jQd8DM/iSSqjzwqnp8aivYi/4a5HhojP2Mf5mtnnviVzLem2iL4AQLGhI1ll1EnGM9fgAKs8RCLcWIzLvCPXuT0a35RuSekkPFOzO2dfwWqFvAgll+asf3EVG+XruXhd33M+0UmMsPd8lkX08CP5VjkDmGaO6FvIWKuSulySUcAnbO46EEVL+0LhCzWbsR7UQMinx294fArn7BXPAV19RBgidZntos+E1LcyN0PXGehE+vP1p3lhN4lQJB+iQT92ahXA8y8Hu4huYmEgHpsx/ytUj5T4obrhsiOctGjxEnxGg6D9m3yrhdlQ1tcxno8a5HzKn/ADUYh3UjuJilWo09qN1rcH9yM8rSFb23I/tUH2nH7jUt5okccYiVGI7wQK69Q6liGVlOzDT4Go1ypYE8Qhj+pKc/9PJJ+1a7/E+IL/TEsp3W3Rj8448AfrtioKtk+86esw+pyBn+mf30nA5j5etpriZLXEMiuVELEd1NjqI2P9W2cjSfZPgR0r68m9oU1i/0e6DtEp0kMD3kB9Adyo+r9nlXCVHkY4BdmJJABYkk5PT41MP/AIJcXluTOojmQDuZGPtyAf8ADlH1fJjuOm4rraTXer/SuGR2Piee4rwdNKotpYZ7rn+JadndrIiujBlYAqwOQQehBr71RnI/OEnDpzb3AYQ6iHQ9YXzgsB5eYHhuPW74pAwBBBBAII3BB6EVJdSajjqOxnGrsDifSlKVDJIpSlIilKUiKUpSIpSlIilKUieY+g+VcrjvHo7bu+9ICyPoLHIVQQd2IBAycAZx167V01Ow+AqEWt+t3xCVR3yGP2HU928MkSE5SSFxqTUSxDYPvDfwrZFzue01Y42m9bpbWFvJdK0ndacxxsxIQHokQbcB2CYBz0GNqgHKnBX4vevc3O8SsCw8GI9yFfyQMZ9Pzq3O1DjD3N1FYwb6GUFR0aV9lB9FU/LUfKo+/MUlheFYNJFuHt1DAkNv+EcgEe0zjV18h0FdKmpuTI/uI/X/AHKljjm36CW/zU8S2siPKsClcMcgMI8gOEH1iuVGB1IrlcocQdLTU9vHBFkfRYQTrKH8Z853Oc6vHJ9KiPIfJBvX+mXZLoWJVWJJmIO5JP4gOdvHHl1tC64IsjaizeWARjby8q5etDV1murBb37S3RhmDPsJ64XxHvg2Vxg48wc1UHbCmOID1hj/AMzj+FXTBbqi6VGAKoftM4gZeJTeUemIfBBk/tM1WOFI4YBzk43Mi1hUg8vTM3+zO8aNL9kOHW3Dr8VY1JuI3JuRFxG0GZoQBND1OAPLqRgsPUHPhUV7M2Gb7IyPor5HTOGG2R8a+3AbC+jcTW0Uo/ROlh5ENjUKg4oSL8Y2M7nBKlahnyAQe/Qg9QZOeE8x8PnkW4YRxXAHV/ZI2xs3utt49fhWpzxzxCYHggYSNINLMu6qp97fxPht51w7y5spW/3y3ltJurNGDpb1KEfw+dfW2PCIPa1S3DDorKcfZhV+2qBsYjGR9f8AqdJNJUriwpYcdF6j2+bxNjk5TbcOu7h9lcYQH8bClQR8WcD5Vtdk1gVSaY7A6UB/N3Y/DJH2VH+N8yycQkjgQCKMsoRPU7Bmx5DwH/mpjMIzDLw60kKzRRAt7Ps79VZ+isxbfxGazUOY5XcKJrrnatCtuFa1gT7ASNcuXaRSXl+3uqXWIfXeRiwA+WP1jUQku2ZnYnd86z55bUfvANSXiHKbrC6i5ike3UvJbKd4w3vH1bbfI8MVq8v8rLcOFkuIoiekeQ0h9NPQH0Jz6VWdLNlxjv8AmdfTX6YB7+fm7d9gOn+Z64Jz1cWy6VEbqPBkAP6y4J+ea3p+d7i7zGZobVD7x9oEg9cHc/Zj41L7Ls1s4/eVpT5uxx+quBUM5ls1uL76Naxoix+z7ICqD1kdiPAbD5etSFba13P2lNL9FqrSUTBAyWI6fbpPhzHwu3uYkFvOZ7qFDltBXv4130gn3nRc48SBjyrq9kfOGf8Ac5W3AJgY+IG7R/LqPTPkK4s93a25UW6vNKpB+kl2RQw/s0XqM+fX1rmcz2L200N3EjQib8KikFe6lU/hFAP4ufaH5LeldnRXC9DQ/UdP8TzfFdH8Ow1FYPKeucA/XA7fafoAVmuVy1xtbu2imXbWvtL9Vhs6/Jga6tQkEHBlIHO4ilKViZilKUiKUpSIpSlIilKUicXmjiBhs5HDKradKszBQGb2QdR2B32ztnGcVHeViLWxmunzgKxUEk+ynQL7bgam+o2k7EAV2uZWBEY+lC2ZQ0mMIzOAhX3H95RqbIx1x0qMdqV33HDoYFxmVlB0qIwQg1udA2XL6Tj1NWKRzYTyZC5xlvEj/ZnDrnub+fcQK7lj/aOCzH5KG/WFQcap5fN5X/akb+Zqcyyi14AijZ7yRifPRnf9hFH6dcDs9tBJxK2B6By/zRS4+9RXVQ457PsPtKbD+1f93lr8Qi7kxxJlViRFTG2wGM/d++spxyYbas/EA19OOtqnwNyAq/Pr/Guxw7g6xgEjLeJPh8PKvnYrvv1VnpuQM7mem5q66V5lycTnW0E8xUuSFyDvtnfOwH8ao7mibXe3Lec03+cj+FfpCRwoJPQAk/AbmvzBcza3Z/rMzfrHP8a9jwbTejzbknyZxNdbz42x9JOeyi4EP024YZWOFcgdTqYnH7GPnXTg5x4jeS6LfC/kqq4UebO4/l8K5XZ7NBHaX7XLFYm7hDj3m99tK+bH/wBxUgsuYzbpqW0tbOCT3e/mZZZV8G0ojMdj4itddTZbeeU4Ev8AD9VRp6DzJzOemdwJnjEtyiBeJRJNATjv48a4SejAgDf5b9N+hhnFeENDN3fv6tJjYD+sVvcYD18vPaptZRwXSSJblYS6kFY5RPbuT0yhw8bZxg6V38+ldCw4AUWwecAPbrPrzggKoJTceAOCK5dumYtgzu6TiiVKXXHfIG3bIOO2+xxIundcJUSzYkvCMx24O0QIxrkPz/l51zOUuJXU6vb2oKSzOZLm9JywUnrn8QYJ8SSScYqORxzX10dOXlmcn7d8k+CgY+AFWbwzuLWC5s4gJu7gkknk6d7L00jG+lfu+Oa7TJVoqgo3YzzZsv4leXY7D9CaA7pY5La1YRWy4F1fN7TTMfAY3OTnAHr0G58cz8mxQWqXNvIzrlckkYIb3WUgDHtY+2o5PxLNtFAoxpeR2P12bAQ/Jciunx7mLu7GGwUFpshpB17vLF1iwNy/tLkeHTrXFrV9WxGMnHXxPVXY4WqHm5V5sFfI8nzn8Sf2nNOOFi5b3ghX86QHQPtIBqHSWzW3DGmb+uvHALeIjOWIz+Vgk/nCuMeFcWe3WD6PJ3SsXC6EU5OTvn2vHoa2OKWfGLhESW3cqm6gRxLjbH4p6Yq82hsI3ZenmcWniNFTbK2C+Tt2HQf5nd5Wgis7Jr6VA8jHEQPhvpGPIkgknyFaFxf3HFYbhHQERp3sZVcCN030aup1rrX7K5PEl4oloIpoHFvHg/1aezg5yWXfG5yT51jlvjvEmjMdimVUhn0RqzZbcFmfr7uMeQxW1OiurZSrDA9+8aniOnvrsLqS7HbPYdsTvdi3HMNLbMdmHex/EYDj5jSfkatjNUJwzlnilvMJ4raRZAWIOlCPaBBGknGME7VIf6X4/wD2Tf4MNXdRQHfmVhv7zh1WFVwQZbWaZqpTxfj/APZN/gw1q8P5t41cKXhXWoOkssUeNQ6jfx3FQfCt15h+ZJ6w8GXJmmap685n43AhklTSi41M0UWnc4Gcb9SBtXm1574teMzWsa6VwCqRqwBI8Wk33wT/AO75+EfGcjH1j116YMuPNM1UNxx7jqKzvGwVQWYmKHAAGST8q+dt2j8TugEtoVLKBrZIy+T5nUdKZ8qx8I/UEfmPXXwZcWaZqpf6X4//AGTf4MNP6X4//ZN/gw0+Fb/2X8zPrDwZbWaZqnr3mjjcCGWZNMa41FootO5wM436kDbzqyOUuO/TLSOcrpLZDKOgZSVbHpkVpZQyDmyCPabLaGOJyuZuX57ieFkEZiXu9Qcoej5Y928LZ28mU/ZUL7a7zNzBH4JEzY9XbH7oxUkueKH+lVgErBWkiLRfgd2WJWBxq73HsDwI61Ce1qTPEmH1Yoh9xP8Aqq1pVPqLnxILiOU48zX7QLz27e2Hu21vEmPy2QM/3aB8q+3ZPb6uJIfBElc/q6P3uKid3dNI7O5LMxJZj1JNWZ2R8M0W9zdHqQYl+CjU32sVH6NWtSRRpmz4kNQ9S0SZ8ITvZ2kPQEn5nZfuz9lSEnAzXK5chxEW+sT9g2/nWpxvimo92nToSPxj5fCvF02rpdN6jdW3+56Tu2IbbeUdBtOH2o8akWxV4JGQPL3T4x7SsjZG42Bx4b1S1XB2jWRThWG699G2PLOR/E1UFev4SzPpgzjBPWcXWAC0gdJ9bcsWVF8WXCn3SxIAyPHy+FXH2icBtZBFLd3LQso0DSA2vxbSmCepBJ3wAKqrhFvGyyMS6yRq0qv7HdjRgqrA+1qZsKMem3WvfMfMMt/cd44wSFRUHur6DPm2T86s2obLAQcY7yJGCqQe8+nGYY1CfRon7sAN9JbeRjqIBOg6Yl2GFwD0PiKnvM/OTDg0GT+Huo9BPjpG0r/PAH6dQrgzXklzHZpIVO8JjDAxKu4kLKMo4xrJO+T69Plztcg3bRLnu7cLbxg74WIYJ+JbUa0NfO6q3bebBsKSPpO3yaDbWF1d9HkIt4W8R4uR9v7FfLlnjZs7gSMpKkFXXG7I3iAep2B9cVv8cgMFjw6DplDMw/Kcg/6yKkHGLizvZpY5w0Dwez9IBGCuoLvt0yw6jbPWvN61jbezA9Ok9pwwJp9IFdCQ+SxHUDOB+56uuauGQKZYYkaXBICxaSDjbJYYX5Vyux/hYmkuLuQanDBVY74Z8tI3x3G/qa+fN/JkFnYvMJHlZiiRn2QvtHc+z73shvGpX2VWHd8OjPjIzyH4E6V/ZUVe0/MmnYtsScbTh680NcopLEAHJaSbiXEEgieWTZI1LMepwB4etcDkvnlOIGULE0Zj0nchshsgbjofZ6Vvc48Fku7R4I3VC+nLNnGkMGI238BXO7P+TG4ekod1dpGU6lBACqNhv6lj86wor9Mk/wB3aVDzc4x0knuWUIxb3QCWz0xjf7qpDk3tBSwSVRBr7yTXnWFwuMKuNJ6b1anP/EO54fctnBKFB8ZPY/1VwOyLgyCxMjopMkjkEgH2Vwg6+qtU9PKtTMwyCcYkdmS4AnM/24L/AHU/4o/7Kl3JfN39IRySd13QRggy2rUdOo+A6ZH21zu1Fo4eHSaUQNIyRghVB3Oo+H1VNbHZdYd1w6I+MheQ/pNhf2VWlgrNPOq4OcdYUsH5Se07XMvEO4tJ5ehSNyPjjC/eRXL7N+H91w23B6upkP8A1CWH3aa0+1e4P0IQr708sUQHnvqP+UVLbO3EcaIOiKqj4KMD91QdKh7n+JJ1f6CQftkv9FkkfQyyr+qgLn7wte+x7h+ixLkbyyO3yXCD71b7ajHbTxDVcwxeEcZcj1dv5R/fVmcqcP7iyt4/FYkz+cRqb7yasv8AJplHk5kS/NaT4nL7Tb7uuHTY6yaYh+mwB/ZDV1OVuCLa2sUSrjCqX82cjLk+Zz+4VHO0P8Nc8Oteokn7xh+THj+Bb7KnIqs3y1ged5KN3JkV5059j4eUUxtJI4LBQQoCg4yWIPj4Y8DUX/24L/dT/ij/ALK1eOD6XzDHH1WNo1I6jEamVvvOKtT+j4/7NP1V/lU5FVSrzLkkZ6yMF3JwcCU3zZ2kHiEAt44ChZ0Oz6y2ncKFCgnfT9lWnyhwo21lBEwwyoNQ/Kb2m+8mupHZopyqKD5hQD9or64qKy0MoRBgdZulZB5icyOycSuPpQQRL3SsgaVhuwdV0hG1e8GLZyOgGOtVX2spjiT+scR/Zx/CpxzFKycRhAExRjA7BWbuyVbGSqQsSfwa9WXw6DJqL9s9rpu4X8Hhx80c/wAHFWtJ8ti+4kN26n2Mr6rp5Hi0cGT/AJjO32ykfuWqWq/TZ9xw+2i6aUjB+ITLftVpx2zl0pHsZnh681wm9Ld91aoBszDb0zuT99fHgNiMGV+gzpz6dWrV4q+Vh8u7H/v3Ctzi/s28QX3TjPrtkV4vnBsLtuK1GB77TvcvyhR1Y7mQjtk4u5EESt+BkUyEYG7Kw0nPXofvqsKunmDkr+kooCswjMSup9nXksQRn2hj3fvqm7q2Mbsp6gkZ8DgkZHmDjY173hlyWULjrjJ+885q0ZbDmfEivSNgg7bEHcZG2+4PUelYrf4Bwhrq5igX8dgCfqr1ZvkoP3V0mIUEmVRkmTPlXiEVhbyX8oTv59S28KgINIOGYKNkQsNz5KMbmoTAjXNwoO7zSAE+sj7n9o12O0K5U3rRpju7dUgjA6KEG4+Ootn4Vjs7su84jb+SEyH4Ipb9+KqqOVDaepH/AMEmO7BJKu02UC7iQbCOJAPTLH+AFcvik6s1+6sCGeMKw3BBkLEg/o1z+PcUa4uJJGOckhfRQcKPsxWmsp0lfAlSf0c4/ea8O9uWM+rabRlKaweoA/kE/wATo8z8WQ2NpaRMWZS0kmx0h2HsqD441EbVdnB7LubeKIf8NET9VQD94qiuB8MMvEraI75aJ2HkuO9I/VAr9A132ytFanxmeB1XKdXaVORnGZXfafzrPZywx27hSUZ3yqvtnCe8NujVMeWJ5XtIHmOZHjV2OAu7DV0Gw2IFU7z/ACG64u0S7+1FAPHyDftO1XnFGFUKOgAA+A2FTXoqVIMbneUq2LO3iV7203+m1hiHWSTUfhGuf3stb/KvNdjb2cERuYgUjUMNXRiMt4fWJrnc08KXiHF47Zy3dwwF30nBBY7DJBx1jrc/2N2X1p/8Rf8Asrb+l6So5PnaY+cuWX6SNdq3M0V0tvFbyLL7Ts2k59rAVB97VavC7MQwxRDoiIn6qgfwqMcM7KrKGVZAJHKEFQ7grkdCQAM49allzcLGhd2CqoyWY4AHmSahudCqomcCbopBLNIXzV+H4tw+Dwj13DD4e796ffU5FVfyvzNDc8bll1YDRd1BnbVpK5xnxOGIFWhmsXqV5VPiZrIbJlEcxH6Zxpk6hp44v0UIVv3MavYdKj1hyJaw3TXSo3eMWYZYlULe8VXwJyfPGdsV1uKcUjt42klcIijcnx9APE+gra60WcqqOgxMVryZJkSjPf8AH2Pha24Hwd//ABIfsqbs2Bk+G5qt+y/jcc93fSE4kmdXVT17sasAeeMrmrIkjDAg7gjBHoeta3gqwU9gJms5GRKY5F45AOJXF1cSpGG7woWOMmR/D4KPvqyf/n1h/eov1v8AxXFbsdsiSQZx6CQYHoMrmtfiHZPYxRSSFp8IjOfwi/ign6npVixqLTnJ8SNRYg7Sd2PEI5kDxOsiHoykMD8xWxVX9iCt3dycnRqjAHhq0ksfsK/dVoVVur9NyuZNW3OoMgXaZarogkZiB7UePwYXJGoNqlYKreyQDpY77dK5vapD9I4fa3SgjBUkHqFmXx/SVRU15qsjLaOquYyAHDjXkBd29wht1BGxB3qOcEiW84fc2eoOY9UYkGkqSSWjYaXf8YZ3Yt0JxkVLU/KFbwf0ZG65JHmVLy7Yd/dQRddciA/DUC33A1evEYZZnYYwisdJb2R5Yz41RHCbuWC4Vo8JKrFAWAwjNlDnVsMZO56V3+auI8RgQ2t2+tXIcE6XJwQRpkxkYIHTpn1xU/EtD8aVQtgSPS6j0MtjeWfLCTGI2GmSPOkHbWvkD4mvvw2+R07mXp0U9PgM+BFV3yr2iqsTQ3zSyKMGOQAMy46qSdz4YJyeoqWcNvLe7RntZCxT34nGl1B8ceI+Ga8pq+G6nRv6irzKBg+4nXp1VVy8rHBzt7Tr3ETWkU8gYEBDo9XO0Yx56iB86o3jT95LJIv9WrLEp8wq6U+1Y8/OrU5o4kIOFyk+9IwSPPgx/GHqoDEeoFVfxVO6ht4ujFTO/wAZcd2vyiRD+ma9HwNFWgMoxntOZxAk2EE5xOXU77IbXXczlTh1gYI31WdgNX3CoJVo9iVj/wDZmP8Ay4x97t/prsas4qMpUjLiVjOrBmDbsCQx65YHDb+O4NTbs7tyLe+mj9qZYu7SMe8Ffd3x5bDp9U1CrqTU7t5sx+1if41s8F4zJazLNE2GXw8GH4ysPFT/AO9KzfWbaSgOMiZosFdocjODOnDZOysyozKmNTAEhc9M46dK3puWp0t/pDoVTUBvs2D0YjwXOBn1+dbfE+1JwQLKJLdSVdzpUs74OsEdCuT8Tjwr5RdqE30l5JEWSKRUQ2xJKKFxkqCOvv8AX62+cV5teDWcuT4nsn/8p+YBV2z+p7s+UzexGaCXRPCul49wXCriNkZTkEqAuPNfWvlwbky7uoGliucspIMReUNnw3zgZG4rt3VvLZ3K3dmpkt5RrXSCVKtu6MF93B3Hlt5GtpYWkY3nC39s7zWu2QTufZ6MD5fMHfFYr1t1YCHtt0/iRX8P09xNy9H3BzsD3VvGfM5fDuyK4kh7x5e5n1k6WBOw6MXU51Z3rh8x8v3FnKI2uS7FQx0vKMZJAByeu1TGftKuwNBtgsvTJWT/ACHx+dafB+ULm7m7+71IhOp2fZnx4BfBdsZOABW7cRub5U3PuJpVweqsmzVYC42Abc/TeR3mPlCay7tmuNbShjlTIpCrjqxOT16elb19yLeRwwy/SS3fNEqoGl1AyDbOT4V2OLyjifEY4o94oxp1DppBzI3wPuj5VIOeOOpFGdJGbcah6TOpjgX4gM8mPAIKlr1t9jEAjrgbCVtRodPQicwPNgs256dpVVnZTy3gtY53ZjI0Yk1yafZJy/XOnCk/KpknY5cOQJrtSvoJHPyDHGa1+xrguueS4YZEa6FP5b7sfko/bq4sVd1OoZH5U7e04tNQZcmVzxTsagaNBBI0cijBd/bEh65YDGk/m7elcsdkl7/fF/Wm/nVtYpiqw1Vo7/mTGlD2lS/7JL3++L+tN/Ovdv2NSuw+kXepR9UOzfAGQ4X7D8KtfFMVk6u3z+o9FJW3GuxyNirWkphIAGltTgkbagwOpSfH+Fc4dkl7/fF/Wm/nVtYpisDVWgYz+YNKSpf9kl7/AHxf1pv51huyG8IwbxSD1BMx+4nerbxTFZ+Ls9vxHoJ/pnE5S5YSxtxErFjks7kY1Mepx4DAAA9K7lYxWarMxY5PWSgYGBPmBsPl+6oJYRy2vEHGJXiAwdIJSOORvwbHOlFAII0RITjJZjU9j6D5Vz+Kz9yrTLEZGAAIUZcoDnCjq2Cc6fjWyNjbzNWGd5T/AGrcudxd98o/Bz5b0Eg98fP3vma88N5ksBbqZoJDd4ZWnjJ17AaZNTtgMw9kkbjBIxtU8QpxaykgkKiVSSMEOYyCe6Ysg0sQPZbQSPeHXaqVvrJ4ZHjkXS6Eqy+RH8PXxrrUYtXkfqspWZQ8y9DNh4opJH0MY1wzIJN9wM6CwY4zg4JzvgHrmutwPmuK3KOlvomjG0scjfhdvaSVHJBVvMEEbEdMVG6xV1qgww0gDEHIl+8R4Pb3kMcsm1v3MkgXOCDKoYv6FU1AfnmqN4tf9/NJLjGtiQPqr0RR6BQo+VdO+50uZLdLfXohSNY9C7awox7TdTnHTp6Vwqr6XTmkHP2kt1ofpFWj2VXBXh98VBLKSQACST3WwAG5OQKq6p1yzz/BYWrJBDK8znUzOyhCwGBspJCjy6nxNbapWZOVRk5mtJAbJmxwvs7ghtDccSlaHUF0oMq0ZO4yCMs/UacH+URvuJRhHhgQiNnVjJIQ0jaMhcYACDckrg/GvrzLzdPfMDMQFX3Y1BCrnqcE5J9T8K41bVVP1sO/jtMOw6LMUrNKsyKSnhXaJc28MEUekLE0hIIGJFbdUbxwCXOQQdx5VJ4mt+IMJbSVre7ERbuFXSMp1wy7DJI8dxjaqvrr8oySC9txEzIzSIpK5zpLDWPUYzn0Fc7VaKuxCehl/Sa23TvlDJjZ88cRDd2B3jjbS0WXHxC4NbPELLit0jGcmOIAlgxWJcDc5VfaO3gam3COY45bq4g0hXjY4I/4ijAJ+IOAflXL7S+LFLdYEyXnOnA66QRkfMkL8zXmDX8pJYmeuTUk3qiUqpON8Z98/iV3wXis8YaO2B1ybFlXVIQOir5DfPTNanNM5Bjs0JdkbVKQdXeXL7MM+OkYQeuqpfxK5Xg9rpXSbuZfe6lc+8w8kXoPrN8K0uyflIyy/TJQdCE91nfXJ4vv1C/vPpXS4fR6C+vZ26CczjPEF1NhppG2dz3OP96SxeTeXxZ2kcP42NUh83bdvs2HwAru1gVmoySxyZzgMDEUpSsTMUpSkRSlKRFKUpEUpSkTzH0HyrDrkVmPoPlXqsCJCOJCPhjIYIWdpTp1sWfSikEQRKN84PsoMDYsT7JNc/nnlROIwLd2ulpVGCFKt3oXqmVJHeKcgb+Y8sTvivDVnieJ86XUqcHB3GNjULsGbhrsjyB+8kULAF9qRTs04OkKCqqMquERUwTkg1arcj5l/uH7kLr2PSUuRg4PUdR4j41irf515BS9T6XZlTIw1FRsk4P4wPg+PHods461Uc8LIxVwVZSQykYII6gg9K7VN62jbr4nPsrKGeaUpViRxipLzny6lolmo2meHXMvkxOxx4Hdl/QqWdlHKttKguizPNG5HdnGmJh7rY/GOkggnp5bV8u1zliQyi5jSR1KYlIwVjCYC7D2gOpJ3G/hVA6kG4J0xLHpEV80rIVmsZpmr8rzNKUpEVZfZLwII30ub2dZ7q3B/GJBLsPkCAfzqrNuh+dXrPbiL6PcsS5SBI7e2UZLSsm5Cj0wNugBNc3iFxRAB3l7RUix9z9JHbU6OPER9DKwI/Ojy/35+ys8f44iXbXs3tJHqS0h6GZl21jyjDFiW+GM1x/6aFhK80hWa8bX+CB1JEz+80rjq25GheniRWjy/wAs3XFpzLIxEefbnI2AH/DjXpkdMDZfH15Gl0eV57tlzmd7iHEAH5KDzMEClv5/xHAOCT8YvGklY6Mgyy+CjwjQeBxsB4Dc+t52VkkUaxxqFRQFVR0AHQV8eEcHitoliiUKi9B4k+JJ8WPia3qmvuNhwNgOgnIrr5Bv1mKzSlV5LFKUpEUpSkRSlKRFKUpEUpSkTzH0Hyr1XmPoPlXqsRMGufxrg6XMTxP0YYyOo3B8eoyBkHYjYjFdGhrI2ORB3kAhD8MDDWz6nXRGQxR0Ge9lkmIwsmkF2PuqqKoB61s8U4BZ8YjMiErIPZ70KVddgyiRGxqBDKRnwYYIzUuvLJJUaORQyMCrKdwwPgahvFuVpLc99aqG7tJdKkyNKXkYHWTq9vDZdj1ZRow22J1ffIOG8yJlwMdpV/MnJNzZEmRNUfhMmSh+Pip9D99cGv0fy7cSzWytcIEZs+wRglOil1I2YgZK9BnFcXj3ZZZ3GWRTA5/GjwFJ9Yz7P2Yq/Xr8bWD7iVm02d1nK7IGt47dsTIZ5Wy8eoBlC5CLpO52JOR9b0qV8Y5vs7YlZp0VvFN3b5qoJHzqr+Kdj13HvE0c48N+7f8AVbb9qozfcq3kRJkt5h5toZh+suQa1NFVzl+frM+o6Ljlkl5uXhlyzywXIifT7MQt2RHIGdyFB1Hz6VBDXt4iuzAj0II/fXiujWgRcZz9ZVZuY5xLe4p2T25tC0CsJ9CsuXYhmAyVwdhncemRVREYODsRsR4jzFS8c68VmAWNpfICKEfvCV8rXs84jcMXaFlLElnlYIST1JHvE/Kq9JarPqsPzJbAHI5BIoalVxzneXSx28QK4jSLEQJlkCjB1ON8HqQMDffNS3g3YsowbmYt/wAuIaR83bf7AKsDhHL8FqumCJYx4ke835zH2m+ZqG/WVHoMkSSuh/OJXHKfZATiS92HUW6nr/8Aow/cv21aVtbLGoVFCqowFAwAPIAV9hWa5ttrWnLGW0QJ0mBWaUqKbxSlKRFKUpEUpSkRSlKRFKUpEUpSkTCis0pSIpSlIilKUiKUpSIrGKUpE8tGD1GawIFH4o+wUpSJ7ApilKRM0pSkRSlKRFKUpEUpSkRSlKRFKUpEUpSkRSlKRFKUp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7654" name="AutoShape 6" descr="data:image/jpeg;base64,/9j/4AAQSkZJRgABAQAAAQABAAD/2wCEAAkGBhQSERQUExQVFBUWGBQWFhIYFxYVFxQYFxceFxUWGBYXHCYeGBklGhQVHy8gIycpLCwuFx4xNTAqNSYsLSkBCQoKDgwOGg8PGiwkHyQqMCwsKikpLCwvNTIsLC0sLC8pLC8sLCwpLCwsLCwpLCwsLCwpLCwsLCwsLCwsLCwpLP/AABEIAMgA/AMBIgACEQEDEQH/xAAcAAEAAgMBAQEAAAAAAAAAAAAABgcBBAUCAwj/xABHEAACAQMCAwUEBAoHCAMAAAABAgMABBESIQUGMQcTQVFhIjJxgRRSkaEjQmJygpKiscHRFTNTVJOywhckQ2OD0uHwFjRz/8QAGwEBAAIDAQEAAAAAAAAAAAAAAAMEAQIFBgf/xAAxEQACAgECBQIGAQQCAwAAAAABAgADEQQhBRIxQVETYRQicYGRobEjMtHwFeEGUvH/2gAMAwEAAhEDEQA/ALvj6fZXqvMfQfKvVYERSlKzEUpSkRSlcTmrmeOxh72QM2WCKq4yzHJ8dgMA71lVLHAmCQBkzt0qoLzttmP9VbxqPN3Zz9ihRXObtjvj4QD/AKbfxerY0Vx7SA6hJeFKpSDtnvB70cDD811/113+FdtUTEC4heP8tCJF+JBww+Wa1bR2r2mwvQ95ZlK0OF8ZhuUEkMiyL5qeh8iOoPoa3qqnbrJgczNKUpEUpSkRSlKRFKUpEUpSkRSlKRFKUpEUpSkRSlKRPMfQfKvVeY+g+VeqxEUpSsxFKVgmkQarrto4gFtYosAmSTVkjdRGNyPIkuB8CasTNV92xcHaW2SVQMQFmck4OlsLgDG51afsqfTY9VcyK3+w4lM1u23BZ5E7yOGV0yRrVGYZHUZA9RW1yvy1JfTiKPYD2nc9EXIBPqd9h41+g+D8JjtoUhiGEQYHmfEk+ZJyT8a62p1fo7DcylVSX3M/Nx4dKNjFJ8O7f+Vfe25duZD7FvM3wjf95GK/S9MVV/5Fuyyb4UeZVnZnyVd29z30wMMehgULAtIT7uVUnAHXJ9KtMUrNULbTa3MZZRAgwJmlYzWajm8UpSkRSlKRFKUpEUpSkRSlKRFKUpEUpSkRSlKRPMfQfKvVeY+g+VeqxEVis14d8Z6/KsxMs+KhnGefQdUdp+Ek3UPj2dZ9wAEe0HKSIG6BwoIINcm94jNxSQRxArEN2iY4XBJw0hXffS6FPejdVOGG9dto7PhSGaZ8ysCDId5JTtq0oNgWKqWIwCRk1OEC9dz4kJYnp0nX5ZlnNuv0kYkGd9gXXqjMABpbBAIwNwdqiHa7zG0cItlQYnGTJq3GhwSoXHnp3z57VGOOdpF3ev3NqrxK2wSPLSuPVhuPgv2mtDnazeGGwhlGJEhkZ1yCQXlJ3IJ3/lVunTFbFL9+0ie3KHl/M+nI3EzZw3l4oBZFiiQNnBaV8nOD4Kma9v2i8TuDiJiPSGIH78MfvqTdklhHLaSCSNJALgMQ4DAYiGGAI6jOPmakfMHPFvaKUjw8g2EaYCr+cRsPh1+FaajU11uxZQT7yXS6W3UYWvP2laleNSbk3vzZo/uJWvR4Xxsb/wC+/wCKx/c9c+84g8srSucuW1E+vUY8gP4VePAOLrcwJKviPaH1WHvKfnVariYsJAQTp6/gjaNFZmJz19jKd/pzjNvuxuwB9eMuPmWU1ucP7Y7tDiVIpR47GNvtXI+6pZ2oq8awzRu6YZkJVmX3hqHQ+an7a9LdW8nCluLqFJ2VNJLAFmcHQPb6gk43rf42pmK2VjbuJX/4230UtrfPMcY9574N2u2kuBLqt2/LGpP116fMCppbXayKGRlZT0ZSGB+Y2qjbLgNteyCOIPaytnSNXewsQM49rDp08zXxmsOIcIkLKWRQQC6HXC3iA46AnyYA+VbolGoGaW+xkF9V+kfkvWX7ms1XvKXavFORHcgQyHAD5/BOfifcPx29asBWqtZW1ZwwmFcMMieqUpWk3ilKUiKUpSIpSlIilKUiKUpSIpSlInmPp9leq8R9B8qyTWInxvb1IkaR2CqoJZj0AFQ2+N7Peqq6oUX243AyqIV6vviQsco0TYI9llOzVucS43K9ykKwLLbSgoSwOJdyJCH3VdOD7Lgaxkq3QHS5p49Dwi27uAZmfPdqxZyB01uWJOlRhQPQAbCrCIc4AyTImYEZ7TPNXOEPDEMcYWS5f2iDjJJ272YqBknGw6n0FQDhfLlzxJzc3MhWIneZhkt+RCnQ+P5I+2vfKPLxuryJrsNJ32qbS2fbResrn6hbCgePoo3n/BePvcS3LFFWyhxBHHpAZ5FO5BHQY2wNsEetT3N8NW3pkcwG7GRIPVYc3TxNbh1nFbJotk7sHZn6ySfnv/AYFQPtSkJ4jIPBUhUeg0A/vY1aZv0A/wDrLjzP88VVvammOJSH6yQn9gD+FcvgLtZqHex+YkeCPxmW+IKFrUKuBOn2dxSTWN9BCSHLQMuCV972W38BhN6mnCezO2jQd8DM/iSSqjzwqnp8aivYi/4a5HhojP2Mf5mtnnviVzLem2iL4AQLGhI1ll1EnGM9fgAKs8RCLcWIzLvCPXuT0a35RuSekkPFOzO2dfwWqFvAgll+asf3EVG+XruXhd33M+0UmMsPd8lkX08CP5VjkDmGaO6FvIWKuSulySUcAnbO46EEVL+0LhCzWbsR7UQMinx294fArn7BXPAV19RBgidZntos+E1LcyN0PXGehE+vP1p3lhN4lQJB+iQT92ahXA8y8Hu4huYmEgHpsx/ytUj5T4obrhsiOctGjxEnxGg6D9m3yrhdlQ1tcxno8a5HzKn/ADUYh3UjuJilWo09qN1rcH9yM8rSFb23I/tUH2nH7jUt5okccYiVGI7wQK69Q6liGVlOzDT4Go1ypYE8Qhj+pKc/9PJJ+1a7/E+IL/TEsp3W3Rj8448AfrtioKtk+86esw+pyBn+mf30nA5j5etpriZLXEMiuVELEd1NjqI2P9W2cjSfZPgR0r68m9oU1i/0e6DtEp0kMD3kB9Adyo+r9nlXCVHkY4BdmJJABYkk5PT41MP/AIJcXluTOojmQDuZGPtyAf8ADlH1fJjuOm4rraTXer/SuGR2Piee4rwdNKotpYZ7rn+JadndrIiujBlYAqwOQQehBr71RnI/OEnDpzb3AYQ6iHQ9YXzgsB5eYHhuPW74pAwBBBBAII3BB6EVJdSajjqOxnGrsDifSlKVDJIpSlIilKUiKUpSIpSlIilKUieY+g+VcrjvHo7bu+9ICyPoLHIVQQd2IBAycAZx167V01Ow+AqEWt+t3xCVR3yGP2HU928MkSE5SSFxqTUSxDYPvDfwrZFzue01Y42m9bpbWFvJdK0ndacxxsxIQHokQbcB2CYBz0GNqgHKnBX4vevc3O8SsCw8GI9yFfyQMZ9Pzq3O1DjD3N1FYwb6GUFR0aV9lB9FU/LUfKo+/MUlheFYNJFuHt1DAkNv+EcgEe0zjV18h0FdKmpuTI/uI/X/AHKljjm36CW/zU8S2siPKsClcMcgMI8gOEH1iuVGB1IrlcocQdLTU9vHBFkfRYQTrKH8Z853Oc6vHJ9KiPIfJBvX+mXZLoWJVWJJmIO5JP4gOdvHHl1tC64IsjaizeWARjby8q5etDV1murBb37S3RhmDPsJ64XxHvg2Vxg48wc1UHbCmOID1hj/AMzj+FXTBbqi6VGAKoftM4gZeJTeUemIfBBk/tM1WOFI4YBzk43Mi1hUg8vTM3+zO8aNL9kOHW3Dr8VY1JuI3JuRFxG0GZoQBND1OAPLqRgsPUHPhUV7M2Gb7IyPor5HTOGG2R8a+3AbC+jcTW0Uo/ROlh5ENjUKg4oSL8Y2M7nBKlahnyAQe/Qg9QZOeE8x8PnkW4YRxXAHV/ZI2xs3utt49fhWpzxzxCYHggYSNINLMu6qp97fxPht51w7y5spW/3y3ltJurNGDpb1KEfw+dfW2PCIPa1S3DDorKcfZhV+2qBsYjGR9f8AqdJNJUriwpYcdF6j2+bxNjk5TbcOu7h9lcYQH8bClQR8WcD5Vtdk1gVSaY7A6UB/N3Y/DJH2VH+N8yycQkjgQCKMsoRPU7Bmx5DwH/mpjMIzDLw60kKzRRAt7Ps79VZ+isxbfxGazUOY5XcKJrrnatCtuFa1gT7ASNcuXaRSXl+3uqXWIfXeRiwA+WP1jUQku2ZnYnd86z55bUfvANSXiHKbrC6i5ike3UvJbKd4w3vH1bbfI8MVq8v8rLcOFkuIoiekeQ0h9NPQH0Jz6VWdLNlxjv8AmdfTX6YB7+fm7d9gOn+Z64Jz1cWy6VEbqPBkAP6y4J+ea3p+d7i7zGZobVD7x9oEg9cHc/Zj41L7Ls1s4/eVpT5uxx+quBUM5ls1uL76Naxoix+z7ICqD1kdiPAbD5etSFba13P2lNL9FqrSUTBAyWI6fbpPhzHwu3uYkFvOZ7qFDltBXv4130gn3nRc48SBjyrq9kfOGf8Ac5W3AJgY+IG7R/LqPTPkK4s93a25UW6vNKpB+kl2RQw/s0XqM+fX1rmcz2L200N3EjQib8KikFe6lU/hFAP4ufaH5LeldnRXC9DQ/UdP8TzfFdH8Ow1FYPKeucA/XA7fafoAVmuVy1xtbu2imXbWvtL9Vhs6/Jga6tQkEHBlIHO4ilKViZilKUiKUpSIpSlIilKUicXmjiBhs5HDKradKszBQGb2QdR2B32ztnGcVHeViLWxmunzgKxUEk+ynQL7bgam+o2k7EAV2uZWBEY+lC2ZQ0mMIzOAhX3H95RqbIx1x0qMdqV33HDoYFxmVlB0qIwQg1udA2XL6Tj1NWKRzYTyZC5xlvEj/ZnDrnub+fcQK7lj/aOCzH5KG/WFQcap5fN5X/akb+Zqcyyi14AijZ7yRifPRnf9hFH6dcDs9tBJxK2B6By/zRS4+9RXVQ457PsPtKbD+1f93lr8Qi7kxxJlViRFTG2wGM/d++spxyYbas/EA19OOtqnwNyAq/Pr/Guxw7g6xgEjLeJPh8PKvnYrvv1VnpuQM7mem5q66V5lycTnW0E8xUuSFyDvtnfOwH8ao7mibXe3Lec03+cj+FfpCRwoJPQAk/AbmvzBcza3Z/rMzfrHP8a9jwbTejzbknyZxNdbz42x9JOeyi4EP024YZWOFcgdTqYnH7GPnXTg5x4jeS6LfC/kqq4UebO4/l8K5XZ7NBHaX7XLFYm7hDj3m99tK+bH/wBxUgsuYzbpqW0tbOCT3e/mZZZV8G0ojMdj4itddTZbeeU4Ev8AD9VRp6DzJzOemdwJnjEtyiBeJRJNATjv48a4SejAgDf5b9N+hhnFeENDN3fv6tJjYD+sVvcYD18vPaptZRwXSSJblYS6kFY5RPbuT0yhw8bZxg6V38+ldCw4AUWwecAPbrPrzggKoJTceAOCK5dumYtgzu6TiiVKXXHfIG3bIOO2+xxIundcJUSzYkvCMx24O0QIxrkPz/l51zOUuJXU6vb2oKSzOZLm9JywUnrn8QYJ8SSScYqORxzX10dOXlmcn7d8k+CgY+AFWbwzuLWC5s4gJu7gkknk6d7L00jG+lfu+Oa7TJVoqgo3YzzZsv4leXY7D9CaA7pY5La1YRWy4F1fN7TTMfAY3OTnAHr0G58cz8mxQWqXNvIzrlckkYIb3WUgDHtY+2o5PxLNtFAoxpeR2P12bAQ/Jciunx7mLu7GGwUFpshpB17vLF1iwNy/tLkeHTrXFrV9WxGMnHXxPVXY4WqHm5V5sFfI8nzn8Sf2nNOOFi5b3ghX86QHQPtIBqHSWzW3DGmb+uvHALeIjOWIz+Vgk/nCuMeFcWe3WD6PJ3SsXC6EU5OTvn2vHoa2OKWfGLhESW3cqm6gRxLjbH4p6Yq82hsI3ZenmcWniNFTbK2C+Tt2HQf5nd5Wgis7Jr6VA8jHEQPhvpGPIkgknyFaFxf3HFYbhHQERp3sZVcCN030aup1rrX7K5PEl4oloIpoHFvHg/1aezg5yWXfG5yT51jlvjvEmjMdimVUhn0RqzZbcFmfr7uMeQxW1OiurZSrDA9+8aniOnvrsLqS7HbPYdsTvdi3HMNLbMdmHex/EYDj5jSfkatjNUJwzlnilvMJ4raRZAWIOlCPaBBGknGME7VIf6X4/wD2Tf4MNXdRQHfmVhv7zh1WFVwQZbWaZqpTxfj/APZN/gw1q8P5t41cKXhXWoOkssUeNQ6jfx3FQfCt15h+ZJ6w8GXJmmap685n43AhklTSi41M0UWnc4Gcb9SBtXm1574teMzWsa6VwCqRqwBI8Wk33wT/AO75+EfGcjH1j116YMuPNM1UNxx7jqKzvGwVQWYmKHAAGST8q+dt2j8TugEtoVLKBrZIy+T5nUdKZ8qx8I/UEfmPXXwZcWaZqpf6X4//AGTf4MNP6X4//ZN/gw0+Fb/2X8zPrDwZbWaZqnr3mjjcCGWZNMa41FootO5wM436kDbzqyOUuO/TLSOcrpLZDKOgZSVbHpkVpZQyDmyCPabLaGOJyuZuX57ieFkEZiXu9Qcoej5Y928LZ28mU/ZUL7a7zNzBH4JEzY9XbH7oxUkueKH+lVgErBWkiLRfgd2WJWBxq73HsDwI61Ce1qTPEmH1Yoh9xP8Aqq1pVPqLnxILiOU48zX7QLz27e2Hu21vEmPy2QM/3aB8q+3ZPb6uJIfBElc/q6P3uKid3dNI7O5LMxJZj1JNWZ2R8M0W9zdHqQYl+CjU32sVH6NWtSRRpmz4kNQ9S0SZ8ITvZ2kPQEn5nZfuz9lSEnAzXK5chxEW+sT9g2/nWpxvimo92nToSPxj5fCvF02rpdN6jdW3+56Tu2IbbeUdBtOH2o8akWxV4JGQPL3T4x7SsjZG42Bx4b1S1XB2jWRThWG699G2PLOR/E1UFev4SzPpgzjBPWcXWAC0gdJ9bcsWVF8WXCn3SxIAyPHy+FXH2icBtZBFLd3LQso0DSA2vxbSmCepBJ3wAKqrhFvGyyMS6yRq0qv7HdjRgqrA+1qZsKMem3WvfMfMMt/cd44wSFRUHur6DPm2T86s2obLAQcY7yJGCqQe8+nGYY1CfRon7sAN9JbeRjqIBOg6Yl2GFwD0PiKnvM/OTDg0GT+Huo9BPjpG0r/PAH6dQrgzXklzHZpIVO8JjDAxKu4kLKMo4xrJO+T69Plztcg3bRLnu7cLbxg74WIYJ+JbUa0NfO6q3bebBsKSPpO3yaDbWF1d9HkIt4W8R4uR9v7FfLlnjZs7gSMpKkFXXG7I3iAep2B9cVv8cgMFjw6DplDMw/Kcg/6yKkHGLizvZpY5w0Dwez9IBGCuoLvt0yw6jbPWvN61jbezA9Ok9pwwJp9IFdCQ+SxHUDOB+56uuauGQKZYYkaXBICxaSDjbJYYX5Vyux/hYmkuLuQanDBVY74Z8tI3x3G/qa+fN/JkFnYvMJHlZiiRn2QvtHc+z73shvGpX2VWHd8OjPjIzyH4E6V/ZUVe0/MmnYtsScbTh680NcopLEAHJaSbiXEEgieWTZI1LMepwB4etcDkvnlOIGULE0Zj0nchshsgbjofZ6Vvc48Fku7R4I3VC+nLNnGkMGI238BXO7P+TG4ekod1dpGU6lBACqNhv6lj86wor9Mk/wB3aVDzc4x0knuWUIxb3QCWz0xjf7qpDk3tBSwSVRBr7yTXnWFwuMKuNJ6b1anP/EO54fctnBKFB8ZPY/1VwOyLgyCxMjopMkjkEgH2Vwg6+qtU9PKtTMwyCcYkdmS4AnM/24L/AHU/4o/7Kl3JfN39IRySd13QRggy2rUdOo+A6ZH21zu1Fo4eHSaUQNIyRghVB3Oo+H1VNbHZdYd1w6I+MheQ/pNhf2VWlgrNPOq4OcdYUsH5Se07XMvEO4tJ5ehSNyPjjC/eRXL7N+H91w23B6upkP8A1CWH3aa0+1e4P0IQr708sUQHnvqP+UVLbO3EcaIOiKqj4KMD91QdKh7n+JJ1f6CQftkv9FkkfQyyr+qgLn7wte+x7h+ixLkbyyO3yXCD71b7ajHbTxDVcwxeEcZcj1dv5R/fVmcqcP7iyt4/FYkz+cRqb7yasv8AJplHk5kS/NaT4nL7Tb7uuHTY6yaYh+mwB/ZDV1OVuCLa2sUSrjCqX82cjLk+Zz+4VHO0P8Nc8Oteokn7xh+THj+Bb7KnIqs3y1ged5KN3JkV5059j4eUUxtJI4LBQQoCg4yWIPj4Y8DUX/24L/dT/ij/ALK1eOD6XzDHH1WNo1I6jEamVvvOKtT+j4/7NP1V/lU5FVSrzLkkZ6yMF3JwcCU3zZ2kHiEAt44ChZ0Oz6y2ncKFCgnfT9lWnyhwo21lBEwwyoNQ/Kb2m+8mupHZopyqKD5hQD9or64qKy0MoRBgdZulZB5icyOycSuPpQQRL3SsgaVhuwdV0hG1e8GLZyOgGOtVX2spjiT+scR/Zx/CpxzFKycRhAExRjA7BWbuyVbGSqQsSfwa9WXw6DJqL9s9rpu4X8Hhx80c/wAHFWtJ8ti+4kN26n2Mr6rp5Hi0cGT/AJjO32ykfuWqWq/TZ9xw+2i6aUjB+ITLftVpx2zl0pHsZnh681wm9Ld91aoBszDb0zuT99fHgNiMGV+gzpz6dWrV4q+Vh8u7H/v3Ctzi/s28QX3TjPrtkV4vnBsLtuK1GB77TvcvyhR1Y7mQjtk4u5EESt+BkUyEYG7Kw0nPXofvqsKunmDkr+kooCswjMSup9nXksQRn2hj3fvqm7q2Mbsp6gkZ8DgkZHmDjY173hlyWULjrjJ+885q0ZbDmfEivSNgg7bEHcZG2+4PUelYrf4Bwhrq5igX8dgCfqr1ZvkoP3V0mIUEmVRkmTPlXiEVhbyX8oTv59S28KgINIOGYKNkQsNz5KMbmoTAjXNwoO7zSAE+sj7n9o12O0K5U3rRpju7dUgjA6KEG4+Ootn4Vjs7su84jb+SEyH4Ipb9+KqqOVDaepH/AMEmO7BJKu02UC7iQbCOJAPTLH+AFcvik6s1+6sCGeMKw3BBkLEg/o1z+PcUa4uJJGOckhfRQcKPsxWmsp0lfAlSf0c4/ea8O9uWM+rabRlKaweoA/kE/wATo8z8WQ2NpaRMWZS0kmx0h2HsqD441EbVdnB7LubeKIf8NET9VQD94qiuB8MMvEraI75aJ2HkuO9I/VAr9A132ytFanxmeB1XKdXaVORnGZXfafzrPZywx27hSUZ3yqvtnCe8NujVMeWJ5XtIHmOZHjV2OAu7DV0Gw2IFU7z/ACG64u0S7+1FAPHyDftO1XnFGFUKOgAA+A2FTXoqVIMbneUq2LO3iV7203+m1hiHWSTUfhGuf3stb/KvNdjb2cERuYgUjUMNXRiMt4fWJrnc08KXiHF47Zy3dwwF30nBBY7DJBx1jrc/2N2X1p/8Rf8Asrb+l6So5PnaY+cuWX6SNdq3M0V0tvFbyLL7Ts2k59rAVB97VavC7MQwxRDoiIn6qgfwqMcM7KrKGVZAJHKEFQ7grkdCQAM49allzcLGhd2CqoyWY4AHmSahudCqomcCbopBLNIXzV+H4tw+Dwj13DD4e796ffU5FVfyvzNDc8bll1YDRd1BnbVpK5xnxOGIFWhmsXqV5VPiZrIbJlEcxH6Zxpk6hp44v0UIVv3MavYdKj1hyJaw3TXSo3eMWYZYlULe8VXwJyfPGdsV1uKcUjt42klcIijcnx9APE+gra60WcqqOgxMVryZJkSjPf8AH2Pha24Hwd//ABIfsqbs2Bk+G5qt+y/jcc93fSE4kmdXVT17sasAeeMrmrIkjDAg7gjBHoeta3gqwU9gJms5GRKY5F45AOJXF1cSpGG7woWOMmR/D4KPvqyf/n1h/eov1v8AxXFbsdsiSQZx6CQYHoMrmtfiHZPYxRSSFp8IjOfwi/ign6npVixqLTnJ8SNRYg7Sd2PEI5kDxOsiHoykMD8xWxVX9iCt3dycnRqjAHhq0ksfsK/dVoVVur9NyuZNW3OoMgXaZarogkZiB7UePwYXJGoNqlYKreyQDpY77dK5vapD9I4fa3SgjBUkHqFmXx/SVRU15qsjLaOquYyAHDjXkBd29wht1BGxB3qOcEiW84fc2eoOY9UYkGkqSSWjYaXf8YZ3Yt0JxkVLU/KFbwf0ZG65JHmVLy7Yd/dQRddciA/DUC33A1evEYZZnYYwisdJb2R5Yz41RHCbuWC4Vo8JKrFAWAwjNlDnVsMZO56V3+auI8RgQ2t2+tXIcE6XJwQRpkxkYIHTpn1xU/EtD8aVQtgSPS6j0MtjeWfLCTGI2GmSPOkHbWvkD4mvvw2+R07mXp0U9PgM+BFV3yr2iqsTQ3zSyKMGOQAMy46qSdz4YJyeoqWcNvLe7RntZCxT34nGl1B8ceI+Ga8pq+G6nRv6irzKBg+4nXp1VVy8rHBzt7Tr3ETWkU8gYEBDo9XO0Yx56iB86o3jT95LJIv9WrLEp8wq6U+1Y8/OrU5o4kIOFyk+9IwSPPgx/GHqoDEeoFVfxVO6ht4ujFTO/wAZcd2vyiRD+ma9HwNFWgMoxntOZxAk2EE5xOXU77IbXXczlTh1gYI31WdgNX3CoJVo9iVj/wDZmP8Ay4x97t/prsas4qMpUjLiVjOrBmDbsCQx65YHDb+O4NTbs7tyLe+mj9qZYu7SMe8Ffd3x5bDp9U1CrqTU7t5sx+1if41s8F4zJazLNE2GXw8GH4ysPFT/AO9KzfWbaSgOMiZosFdocjODOnDZOysyozKmNTAEhc9M46dK3puWp0t/pDoVTUBvs2D0YjwXOBn1+dbfE+1JwQLKJLdSVdzpUs74OsEdCuT8Tjwr5RdqE30l5JEWSKRUQ2xJKKFxkqCOvv8AX62+cV5teDWcuT4nsn/8p+YBV2z+p7s+UzexGaCXRPCul49wXCriNkZTkEqAuPNfWvlwbky7uoGliucspIMReUNnw3zgZG4rt3VvLZ3K3dmpkt5RrXSCVKtu6MF93B3Hlt5GtpYWkY3nC39s7zWu2QTufZ6MD5fMHfFYr1t1YCHtt0/iRX8P09xNy9H3BzsD3VvGfM5fDuyK4kh7x5e5n1k6WBOw6MXU51Z3rh8x8v3FnKI2uS7FQx0vKMZJAByeu1TGftKuwNBtgsvTJWT/ACHx+dafB+ULm7m7+71IhOp2fZnx4BfBdsZOABW7cRub5U3PuJpVweqsmzVYC42Abc/TeR3mPlCay7tmuNbShjlTIpCrjqxOT16elb19yLeRwwy/SS3fNEqoGl1AyDbOT4V2OLyjifEY4o94oxp1DppBzI3wPuj5VIOeOOpFGdJGbcah6TOpjgX4gM8mPAIKlr1t9jEAjrgbCVtRodPQicwPNgs256dpVVnZTy3gtY53ZjI0Yk1yafZJy/XOnCk/KpknY5cOQJrtSvoJHPyDHGa1+xrguueS4YZEa6FP5b7sfko/bq4sVd1OoZH5U7e04tNQZcmVzxTsagaNBBI0cijBd/bEh65YDGk/m7elcsdkl7/fF/Wm/nVtYpiqw1Vo7/mTGlD2lS/7JL3++L+tN/Ovdv2NSuw+kXepR9UOzfAGQ4X7D8KtfFMVk6u3z+o9FJW3GuxyNirWkphIAGltTgkbagwOpSfH+Fc4dkl7/fF/Wm/nVtYpisDVWgYz+YNKSpf9kl7/AHxf1pv51huyG8IwbxSD1BMx+4nerbxTFZ+Ls9vxHoJ/pnE5S5YSxtxErFjks7kY1Mepx4DAAA9K7lYxWarMxY5PWSgYGBPmBsPl+6oJYRy2vEHGJXiAwdIJSOORvwbHOlFAII0RITjJZjU9j6D5Vz+Kz9yrTLEZGAAIUZcoDnCjq2Cc6fjWyNjbzNWGd5T/AGrcudxd98o/Bz5b0Eg98fP3vma88N5ksBbqZoJDd4ZWnjJ17AaZNTtgMw9kkbjBIxtU8QpxaykgkKiVSSMEOYyCe6Ysg0sQPZbQSPeHXaqVvrJ4ZHjkXS6Eqy+RH8PXxrrUYtXkfqspWZQ8y9DNh4opJH0MY1wzIJN9wM6CwY4zg4JzvgHrmutwPmuK3KOlvomjG0scjfhdvaSVHJBVvMEEbEdMVG6xV1qgww0gDEHIl+8R4Pb3kMcsm1v3MkgXOCDKoYv6FU1AfnmqN4tf9/NJLjGtiQPqr0RR6BQo+VdO+50uZLdLfXohSNY9C7awox7TdTnHTp6Vwqr6XTmkHP2kt1ofpFWj2VXBXh98VBLKSQACST3WwAG5OQKq6p1yzz/BYWrJBDK8znUzOyhCwGBspJCjy6nxNbapWZOVRk5mtJAbJmxwvs7ghtDccSlaHUF0oMq0ZO4yCMs/UacH+URvuJRhHhgQiNnVjJIQ0jaMhcYACDckrg/GvrzLzdPfMDMQFX3Y1BCrnqcE5J9T8K41bVVP1sO/jtMOw6LMUrNKsyKSnhXaJc28MEUekLE0hIIGJFbdUbxwCXOQQdx5VJ4mt+IMJbSVre7ERbuFXSMp1wy7DJI8dxjaqvrr8oySC9txEzIzSIpK5zpLDWPUYzn0Fc7VaKuxCehl/Sa23TvlDJjZ88cRDd2B3jjbS0WXHxC4NbPELLit0jGcmOIAlgxWJcDc5VfaO3gam3COY45bq4g0hXjY4I/4ijAJ+IOAflXL7S+LFLdYEyXnOnA66QRkfMkL8zXmDX8pJYmeuTUk3qiUqpON8Z98/iV3wXis8YaO2B1ybFlXVIQOir5DfPTNanNM5Bjs0JdkbVKQdXeXL7MM+OkYQeuqpfxK5Xg9rpXSbuZfe6lc+8w8kXoPrN8K0uyflIyy/TJQdCE91nfXJ4vv1C/vPpXS4fR6C+vZ26CczjPEF1NhppG2dz3OP96SxeTeXxZ2kcP42NUh83bdvs2HwAru1gVmoySxyZzgMDEUpSsTMUpSkRSlKRFKUpEUpSkTzH0HyrDrkVmPoPlXqsCJCOJCPhjIYIWdpTp1sWfSikEQRKN84PsoMDYsT7JNc/nnlROIwLd2ulpVGCFKt3oXqmVJHeKcgb+Y8sTvivDVnieJ86XUqcHB3GNjULsGbhrsjyB+8kULAF9qRTs04OkKCqqMquERUwTkg1arcj5l/uH7kLr2PSUuRg4PUdR4j41irf515BS9T6XZlTIw1FRsk4P4wPg+PHods461Uc8LIxVwVZSQykYII6gg9K7VN62jbr4nPsrKGeaUpViRxipLzny6lolmo2meHXMvkxOxx4Hdl/QqWdlHKttKguizPNG5HdnGmJh7rY/GOkggnp5bV8u1zliQyi5jSR1KYlIwVjCYC7D2gOpJ3G/hVA6kG4J0xLHpEV80rIVmsZpmr8rzNKUpEVZfZLwII30ub2dZ7q3B/GJBLsPkCAfzqrNuh+dXrPbiL6PcsS5SBI7e2UZLSsm5Cj0wNugBNc3iFxRAB3l7RUix9z9JHbU6OPER9DKwI/Ojy/35+ys8f44iXbXs3tJHqS0h6GZl21jyjDFiW+GM1x/6aFhK80hWa8bX+CB1JEz+80rjq25GheniRWjy/wAs3XFpzLIxEefbnI2AH/DjXpkdMDZfH15Gl0eV57tlzmd7iHEAH5KDzMEClv5/xHAOCT8YvGklY6Mgyy+CjwjQeBxsB4Dc+t52VkkUaxxqFRQFVR0AHQV8eEcHitoliiUKi9B4k+JJ8WPia3qmvuNhwNgOgnIrr5Bv1mKzSlV5LFKUpEUpSkRSlKRFKUpEUpSkTzH0Hyr1XmPoPlXqsRMGufxrg6XMTxP0YYyOo3B8eoyBkHYjYjFdGhrI2ORB3kAhD8MDDWz6nXRGQxR0Ge9lkmIwsmkF2PuqqKoB61s8U4BZ8YjMiErIPZ70KVddgyiRGxqBDKRnwYYIzUuvLJJUaORQyMCrKdwwPgahvFuVpLc99aqG7tJdKkyNKXkYHWTq9vDZdj1ZRow22J1ffIOG8yJlwMdpV/MnJNzZEmRNUfhMmSh+Pip9D99cGv0fy7cSzWytcIEZs+wRglOil1I2YgZK9BnFcXj3ZZZ3GWRTA5/GjwFJ9Yz7P2Yq/Xr8bWD7iVm02d1nK7IGt47dsTIZ5Wy8eoBlC5CLpO52JOR9b0qV8Y5vs7YlZp0VvFN3b5qoJHzqr+Kdj13HvE0c48N+7f8AVbb9qozfcq3kRJkt5h5toZh+suQa1NFVzl+frM+o6Ljlkl5uXhlyzywXIifT7MQt2RHIGdyFB1Hz6VBDXt4iuzAj0II/fXiujWgRcZz9ZVZuY5xLe4p2T25tC0CsJ9CsuXYhmAyVwdhncemRVREYODsRsR4jzFS8c68VmAWNpfICKEfvCV8rXs84jcMXaFlLElnlYIST1JHvE/Kq9JarPqsPzJbAHI5BIoalVxzneXSx28QK4jSLEQJlkCjB1ON8HqQMDffNS3g3YsowbmYt/wAuIaR83bf7AKsDhHL8FqumCJYx4ke835zH2m+ZqG/WVHoMkSSuh/OJXHKfZATiS92HUW6nr/8Aow/cv21aVtbLGoVFCqowFAwAPIAV9hWa5ttrWnLGW0QJ0mBWaUqKbxSlKRFKUpEUpSkRSlKRFKUpEUpSkTCis0pSIpSlIilKUiKUpSIrGKUpE8tGD1GawIFH4o+wUpSJ7ApilKRM0pSkRSlKRFKUpEUpSkRSlKRFKUpEUpSkRSlKRFKUp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7656" name="Picture 8" descr="http://3.bp.blogspot.com/_kE3RSamBjWg/TTnvvx1zPLI/AAAAAAAAAb8/zWuZ4gDlY7U/s1600/ajuc_LOGOo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810000" cy="30194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714876" y="4429132"/>
            <a:ext cx="35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" pitchFamily="34" charset="0"/>
                <a:cs typeface="Arial" pitchFamily="34" charset="0"/>
              </a:rPr>
              <a:t>Asociación de Jugadores de Ultímate de Colombia </a:t>
            </a:r>
            <a:endParaRPr lang="es-CO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1.bp.blogspot.com/_kE3RSamBjWg/TL5ICks6cmI/AAAAAAAAARo/aLY_qd0TeJ4/s1600/_DSC_7494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-1143040" y="428604"/>
            <a:ext cx="8643966" cy="578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dirty="0">
                <a:latin typeface="Arial" pitchFamily="34" charset="0"/>
                <a:cs typeface="Arial" pitchFamily="34" charset="0"/>
              </a:rPr>
              <a:t>¿</a:t>
            </a:r>
            <a:r>
              <a:rPr lang="es-CO" sz="7200" dirty="0" smtClean="0">
                <a:latin typeface="Arial" pitchFamily="34" charset="0"/>
                <a:cs typeface="Arial" pitchFamily="34" charset="0"/>
              </a:rPr>
              <a:t>POR QUÉ PODEMOS EDUACAR JUGANDO ULTIMATE?</a:t>
            </a:r>
            <a:endParaRPr lang="es-CO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AutoShape 2" descr="data:image/jpeg;base64,/9j/4AAQSkZJRgABAQAAAQABAAD/2wCEAAkGBhMSEBQSEhQUFRIVFBUUFBQUEhQPDxQUFBQVFRUUFBQXHCYeFxkjGRQUHy8gJCcpLCwsFR4xNTAqNSYrLCkBCQoKDgwOGg8PGiwlHyQsLCkpKSkpKSkpKSwpKSwsLCwsKSwpKSkpKSwsKSwpKSwpLCkpLCwpKSkpLCwpLCwpKf/AABEIAMIBAwMBIgACEQEDEQH/xAAbAAABBQEBAAAAAAAAAAAAAAAEAAIDBQYBB//EAD4QAAEDAgQDBgMFBgUFAAAAAAEAAgMEEQUSITEiQVEGE2FxkaEygbEUI0JSwQcVYoLR4TOSovDxFlNyssL/xAAbAQACAwEBAQAAAAAAAAAAAAABAgMEBQAGB//EAC4RAAICAQQBAgUDBAMAAAAAAAABAhEDBBIhMUEFEyIyUWGBM3GxQpHB0QYUI//aAAwDAQACEQMRAD8A8/Dk1zFC2RTg3SkVELnIuiqbFDujTWusUTjRMIcEDV04JTaSrRea6YBXNp0TFSqbIFNExCgAc9PZDxUxJVvJECFyOMBKzhUlNYIgM1UPf2Ngi6dl9VwQyMjKhJKS7r2RcbNVK5tguOohpYQEY6cAKsknsoqiqvomR3RYuxC+gRdKbqmw6muVoIKWwSN0EUkKdTRKRx0QzqmyW2dZLVx6aLPVjSFazYkFT1dRnOUbk8tUFYrKipgLzZouUfh/ZF8h1cB4an1tstJh+BxRM7yX4vyg2vfqp6vE8kelmgcvh0216kqVIkUCGjwKCJ7c2U6C4NyMwHy02NyljHZ1riHsGlje1v8AjRVRopJ5RHFHJI/4nPHC1o6Fx0/5WrwnAquJp0YWkXymVp/sn2NjUujB4lheQXGo8rIehst3U1TTnjdEGuBIIsM1xuCRy09li5aYNNxprtukarsikqRY0Y1V4xuiz1BVC60FPNcIWQkUkZOiBlpxdWkzTZVz2EuXN2E6ykFlxFtZoklDTPM20pUwgIRMEoU5aCnJLKxwQ8itJqdBuiK4KZBCSFY05JTI6ZG0bLJjjsam70J8sKDcDdBihZlT4mEoNisIdAuOLCkwkb2UxjymyOw43aELVx8SZrgUiD1I05lGIU+OGyjaJFIGxCKwVTRxOLiSr6aO6i7kBFHMVLLlVuyt0VVDDc3Kll0GiVo4NdUglRmO6FjfZTibTVRtip2B1dIeWoPqFJhGEWdnJaDrublcc4F1nAhvUEXB5EA7rtRWNt3bX8RD2g6jwvr43CdEsI82T41jjYmANcXOP4juepWapKuSqmjYDcufZu5APOQ+DRc+6p8RqCQL352vvZT4PTyOLTGSHBxGYEtLdN7jqCR6qSKtjtnrh7RU1GxsN3OeBYsZZ72kOBuXHhaSARYa6o+v7RHKH0sbnAZsz5yYYgHDUglwAPLX5LD00MVG0CQZ5yLsicbHX8cn5G8wN3eWqr8SZLUuzSuLrfC3aNo6NaNGjyT5cscfD7GxYZZOfBq67ETVuZlbAZW5r9zUxTPcDa3C05jax67lYGukcJHscCC1xaRax0NlW4rQBp5B3Kx1CLwPHpKhzaepDn7MjmLS6WI7ND3Wu+O+hvcgag6WUfuLJyLmwuPARRxEm602GvtuqKmdYkHcEjTUXCs6WbVBlNl+RdMNMFHFLop2OuomzkLuklKkl3j7jyOMXVlSs0SfQW1CdA03Vmhid0WiBeMt1bW0QM8FyicBCoRMTlGKGyJbT2QOD4RcIWpjyrsUxCdUHMuOYLEUbECoqak1VrFTaLgFrhp4QhqqXiKNpG2aFVVpJeQOqeXQpK2YckQEJTR9UW52ijJEkMLrIWaXVdmchzrdGgMkbVW2TxJfdDNYnOUTYpO6RRis1sh5JUEZSDdCgouXtu0usdAT/T3WRxirtJoRw2A1vrbmVoqisy0xc52paSBfxytv8wsc2LOAAOep6m2qMY82WlxEsvsvfzMAByuy3y2LrEakX0XoNJg7qdloow3T/ENpJv5dMrPMAnxXOzeAxtp4nssbxNLn7kuIufkDpZa0fAEssrukWseFds81rYnd5mdTF13HM9z/AL3/AMiRvfzVtBbIQAdOR1KvqqlYXfDcnkpKWGNp1tpuLW+qjpMsKLRkaSle+oa0QRmI2zOJs7x1PPwVLjNK6GV0Yc4MDnAC5sON2ltt7r0mBrBIcoFwdDa2+xWP7URCSokP8RtzG/8Az6qTHXgo6pNRVldhrQQriKnvqq+hiyq4pnhSmY+wmnZyRQFlBGUXn0UGRjURpLhmSVXcdRlAwFKSlCgpaoHVGd4tQkBxClHSqbvF0ShcAGmpVBMbBWRkuoZcOJ1OgXUEAiYFMGKeMRMPERfxcPonPLSeHbw2R2tBGMfZSipTHNCa2yApe0Ut2hAVQ4yi6M2aPJBVEozlO+hUObIu96osyieTa6RjXwESm6hZGUyN6JDtEoBgYmzNThe6kcy6DQCqkQslzoBc9Oatn0yIw+ksc4IzDYWGt9DYlJY0VbMr2kzBzY7W+7bcbgG2vvdVzOEADc6D9StLiGHEEMtd7nfEdg29wL9bqunw0lwbs4lrb7ci75aZUqyfUvbDS9m8RfE0QgjKXBxHTSzsvndbx8vCF5pBIQ/N0LW+gs73svQ6epBY08nNDh8wCq+R+S3itcFXiWIS07w9sRlYTZ1iA9uxBAOhG65/1bARmcyoDuncsfYgX0Id5+i0MbA5ulimR0rtsrAOZsLp4VQ75KeStLY31DxlIbo3Y3I4AfHUX+awIxA8916ZjWExVAZE+R0Zc8hj7Zoi/Lo1/nrY+BWPx39ntXT3dk7yMfjiu8AdXC1x6KbHFJGdqm5S/YqY6lW2HzKgiu02V5QHRO3RScS6jenvlQ8JT3lVpOxlwMMqSRiSScD2jz6iqSFeUE2YgIMUtkZFCWi60aOXLNTQUDHkMba/PRW1b2IGS4Ivbosngkk7T3jRp4rRSdoZchzOJJGwGvkE6cUuQuMn0igpaPLJZ/I/RDdqsWBAhi+J2lxyCJmkc88QLb9d/ZCyYMJJGZdHZtSN7eKj4uxknVBXZ79m7XND5HXO+mllzGcJ+zvDW3It816Fh2GlsbRfkqLtpS2aD4780zmnwjpYZJWzFOBUZaQFOXJpKFEJNS1BtZMmZxJ1IQU+Y8S5nUMhYnzmwT4Eq2PRKc+iFmqedEFHPZTNqbpbEug1hupo2IWIIpr7IOZ12SvaLKsrKsNRUsnJU9ay5SKVjJgFbVPdpfS91edmsLfPlycUlrZRqQdi5/QWA1XezXY+ateQzhY345HXyDwHV3gvXcBwGKjh7qIC9uJ9rPe63xO/pyVPV6iONV5LWHddmOxLs4ykpZHvs+RsD3NNuEPNwSOpu4G6mpQ10EWX4e6jt5ZArLtfCZKOe27Y3H2IcP1WQ7D15fSZDvG4t/l3H1Poqejz/wDZwbvKfJoL4ZL9i3dK5mxU9LUOIJJUDzdJsuUdSdAOpU8bsnb4O4tH30boGniDHSmx1Dmg92Pm4+xV92C7UGppWlx+9j4JOpIHC75j3BQGHUhFzu52rj1PTyCzGFzHDcWyO/waj0s93Cf5X6eRV/E+KKGVc2eg412apqhzc8TQSTdzQGP2Jvcc/O6oKj9mrmC8Eof/AAvGR3+YaH2Wp7wuk12aPd39h7omKWyx9TrvbzuPgE8KaVnmdThk0JtJG9viWnL/AJtlD3i9YNXyK887b1UYnDGMaHAXcWgNJvfQ2UmPVxyT2RK08DSciq+1BJV90lbKm4p2tuQOV+qt25QWtOx9EDTUxzAEI/8AdMssjQxptzd+ELRyNIt40a+gp25LDayfHQMBvZSw0pjjAO6ssIohLfNss/3GnTNOVKFmOrqcukNtgFNhVCc4dbRegO7PxBpAaECcLDBoFzzbpbXwVsdI5FPoACsl2zr9A3e5+ivKtjh8KzuLYJJJxC7jbaynhkXkGZ8UjKuekHpsjLOsdx1Gq6dlZTszyWjKdUniXKAaJleDmTMPglgNuanebqsY8hHxOuEAA8sAQ5ZYo10WqjkorqJtETHU9QET32iGZhymZBbRRtoHJG6TVWGBdnH1UgA+AEF7joA2+3mdbKvkYF6b2TpBHSR9XjO7xLtvayNonwQ3SLTDYGwNbEywiGjQAG2P636o2+t0G8AiynbUDJfw91ha6KhJS8f6NPb9AGaIOke0/C5pBHUHQrznsthBp62qpXHQBr2Hqy5APuPRejuk1zdQqDH8O++jqhcENfFJYaljuJvo5v8AqWX6VqljyuD6l/Pgnkrr7A9XStbsflvr0CipqMg5jv03AHQKaJpve2vLw/uims6r01Iezgmdy0Wd7eYO+aGN7AXSMfl0+LK829nZT6rTsCKpYczvBvueQ/X0S5M6wQc34ElBS4YbhsTmxNDzd+UZz1dYA/RSOdp81xjkyV2i8dlyOcnJ+Re2de+w16Ly/tWXCreSfiDXDyLdvW69Fr5bR+J0HzWA7af4zHdYx7Od/ZbXo+P5p/gh1Uf/AC/JTioKSa2YWSXoNhj0b7AOzjJH3fsOXXzW0Zh7GNs0D0VBh7e7FwremrsxssjXaialv8ePsbMcDigeqoMxU2HUuRWGW6TI1YwauLS3dgcnVE4cmOjDk+2ijhOqjlkbmvuRUDz0YtsmUtGANQrOwTZRonnpmm5tnKd8Hmvb7A2g9+wWP4rc/HzWJcRZexV1KJWlp1vovL8e7PSRPsAS03sR9Cj6VrFlTxvtdEefFXKB6Bul1HWyWeisNpXho4T6LlVhT3OOhW6ysgMkFPibYJwwmQfhKLZQyWtlKQ6wOOU5rKzjjFkyPCn3vlRBoZOiRxI2gGeayCMpOyuH4K88lAMBlvsh7fkBXFpsvVsIk+4iHSNn/qFgDgkhGy1uDPcImNd8TWgH5aKLJa5LujS3NF6ShW1FnFh56hG07bhA4xTgMLxo5trEb2uLrN12H3cEl+TQg1upjy67fIhTsjDhlOxFkDRuuxx8UfCvCwk4yX4JZqiuqMPLPLqP1HJBudra/pv6LQSSJE8wvSR9UklUlYqn9UVdNQudvwjqfi+QVkyINblGw9fM+Kbm1T3OVDUayefvr6AbYwqCd2oU0hQlQ7iVSXQIdgOKT3cGD8IufM7e31Wb7RYG+dzC02sy3+px/VXDpM0jz/EfY2HsArGHRo0Xs/S8ChCMfyR6z9MwA7GyjS/sur0fuQdbJLb9mJig4BAsV2kNpQiKoXOiEiPGsH1DbjwyaXB6HFcoKzTxu0Tu9QcMhIUjQvNQ1LpUQOIV3yFkn10UhChLNVoRySlH7iVTJopTdPnmNkxoTKp1mkrQx6mWeoT68kTjt5QDG4hymxDDw9moT6Bgdqpa3PazWuPkENJolp9S5R68ByZN8CmbgzR0UgwlvgpXU03KN3sufZp/+25em3opbBn7rZ4Ln7sYuvZKN43f5ShX1LhuCPMWQ9xHbAsYexO+xMQAq3Lpqyh7qO2B4pWJfZGdFWmsKc2sPVD30HYWQpWIWrhALS3rY/oonVhUBnJOpUOTLGUaJMfwTTNDSt4QhsYb908/wkoql+EJ1RFcEHYqCcd0Gi3dSMphmIbDcH9VfRv0WagozG8jofoVaOrriwHmvn2TFU/2LslfQWZrlSl2ir4nIwISYtE0aV11RSusEUiMaJbn5qGuFjm5bn5aqOjN3IPtBXhsbwDq45PXQ+wcp4Y3NpL6jxVSAKF19euvqrmmtl+aoqN2yvaZmi9xpOJIg1n6bDmv8EkmkW3SWvZjUDQ8QSpYeNQ0cuqPieA5eS9UTemdG9hl8CCom2RDQomvapRqvNYEl1yLIcFA88QU+WyFqHcQWvpf1EpC9hTVK2na4cW3TZDteoqh19b7cuSuaWUI5qkQyTaLNtRG0WFh5Jr8TYOfsqIVrb2zC/mpO8B/st33SLYWwxeO9r6p370Z4+hVRpz+SfmR91nbC2biTDzTvtTDvb5qnzpZl3unbCzkoIX7sb5gZT6hVdd2XBF4nfyu2+RXe8TxWlvP1Xb4vtA2My80ZaS0ggjQg7hMCssYnEkmYdAD4kICyrSfPAm1jMy4CpQ1ODL7bodg2mkw83Y0+ARhbom0VKWsaOdhf0RJYrcVwTtmMxdhEzgPA+qHYxyu8dpuNpGhI0PiORVV9ocNCBcLwvqEXj1E19/5NLG7iiaCjeVZMZlGpuVXR1BO7kXFKLaG6z6vs6SZIJNVHVTi1uvzNkmalR1YAsbXIIG21/0ViK5EooZsRex/xPLTqA1rWga/DmF76XVdjdOWOj653F/Piygb8xuruuw7O4OvwjW+ucuvv4bW57lBYtBmaOoePHqFu6ecZxUYrld/4ES2zTfkbhzrmyvZH5WNPUkeyEwaksb2V3idNmhJ5ts7039iVu4E0JqXcWioNWUlBlSV7ezJoLjGqPi1UULQL3T4qht7XWFnfuY54/sa2LiNBEkd01srm89E/wC0M6ppe3k5eQeOnZIm+ghkpcha0EEa809jtdCFX4y52ZljzVzQ85o/WzumW7ToE4xabrC9tsfmpY2uYRq4DXXdZU9vawi4cAPAf1W9L0vLPI5xqitPIo8M9CrYLPIGqiEZVfgGImVgcTcnUlW11oU4fCyrV8nGOd1PqU/v3j8RXAVxz0rkMuDv25/Urn253UqNwumWXWxdzCDUu/MUwzE7lMCd3a4KbHHVOjoJHfCxx8gkwMAJkfkAHS9z0RlPijM1opiTpZrhYHwGu6ZV5LGPDKasjOCTAXyH1F/S6scAomtcS5ze82DLguaOZI6rlHiRkfla74TZwOjx8lztSxrY+/BtLDxtOgzEfgd1B2+at44wfIJYnF0y+c+yGmqQN1Rz9qGnbfpubqINll11Y3q4a/JqizarHiVyY0cT8hdWe+0BHCfqhajDSel+qX2UNIAvfr+JTyEhtyb628V4fW51qMspouRW1JIDFEB8R9FG+o5DQD1+abNK5x5qNsapqKRNX1DYH6aJz3KGN1go3Ta7qWxa5HuOZwb1IQWKss94GwebeqPoox3gKAlJe5x3uXE2F+a2/S1akVdRLbKIbh52V28/dm/5T9FT4ZGbag6C5FjcgdFZYhNaG9iCQNDuL8ivRYZLlAzNPozq6naJK7RlA3aOctj0NttlJg8d2gk8lS9tKgiMW6hU2Hdrg1oaTYhVlj+C6NHFJbmmWHbDPE8OY9wB0NnGyyz8cqGOFpX287qzx3tA2ZoA63Wfr5RYKzHFCUOYr+xXyNqXDL2m7X1LXDjuPELTYZ2gfM4F1twsAxvCCrekrjCzMOiR6LCviUVYYZWnyy7/AGmVzXUtjvmbbrcFed0FfYWKdj2POndxbDYKupypYLaJllulaPTuxtWCLBa8NXmvYmqtJbqvTmu0CpalfFYIq0REFNcpXOCicVU4OcaIi4pokKT3rgcmUqI9xNG5Th6FDl0OS2NvJp4myNLTsfVZisonw2J2vwncf2WjzpwIO4B8xdc2ixh1OxlFh+LPZOJGkkkC/mNNvJegQ0T5Wh8tgSAQ2wNuYJ5XVCxrb3AF+thdU9P+1gslfHJEJImPDGuYbTW2vlOjvZCWOWWDjHonyajdRueKPazh4tAPyITDXNcbfC7odPTqocO7QwVIPcyAkfEw6SN82nX57KHEIyeXpuvMaqU8b2W/2Y8En2SSM1um17uAeaqW4o+M2dxN/wBQ/qiH4myRoDTbXXQkqgrRPtfBwSJkj0tTsE4UxQslI43pwbzspBBZca3VFcnWT0jbEeJ+ip2SuZxNcWnr/VXsQ3P5QqiQxMAL32P5ct/1H+yvRekLiT/YpZlNzTh2WOCYw+eQscW6cgCSfHoEb2idwAeIWddjTycsRYxp6NyDxPUqQVBc3V+c3N7bC1rL0G7j/IdRCluO2SThZJW7MwzHatrpGNyi/ksPNSEHUar07CJGyxDnp+iqsewcXuAoYZlD4GTKDk+DCRxgIXEXagLSOwJ24VFiWEvzqx7sWuGB4prwGUerArKWO8JHgVWYfCWjXZWf25oZbmp4yTRHJNGDqxqlA6yuarBJHHM1jiCTawQNRhUsfxMcB5KF0cW/Z2pyzNPivXKWW7B5LxLD5sr2nxC9fwafNECq2qXCZ3RYPcmlPEd010Szmjm2yExXThApWhSBEXbYL3RXLEckeGLrowmSQ/tIBF1K2NECEJOYuaCsaRV41Vd1A48zwjzOn0v6LyaQuzOc0nNc7L0jtjL92xvUuPoLf/S87Gl+a1NLCsd/Ujk+aGNq35czHObI3VrmktcD4ELR4D+1yaOzKpvet2zizZR58neyzQO/JATw6lR6rR4tQqyRv+f7kkMkodHtuH4zTVrc0DwTzaeF482nUfRRVFEWm40PULxOJzmuBYXNeDcOaS0jyIWzwT9pU8Yy1I75o56CUDrfZ3+9V5fU+h5MdywO19H2aGPVRfEuDfUuMOZo8XHUaFXNNiEb9jr0OhWdwzFqWrbmgkaTzaeF482nVFfYy3l6LAyRcXtkqZadSNCY7rn2cbqmhrHDQ3IVk15IBC6KsjaaDCLRvtuWu+hWZqcztc+UAdLaeq0bnWjcTyY73CzbXL0vpfySKk8rxzTK80BJJzNdfqSbDyVhEwAADYJxITWrXSVlfNneR/YKDUk5o0SV5IgKLsaPuR5I3GNkklSn87LmHtFfANFS4iOIpJIeDQXZA9oyHRUuGNBlF9eLnquJK3h6Zn6r5z0uiiGQaD0CgxiFuT4RseQSSUX9RCZp1MzThbv+ULXYS0BgsOSSSOb5QssWKRy4kqQqIynM3SSQOXZKUxJJMhyWJSuCSSITG9ud4vJ/1asG5JJbGn/TRVn8wLIo2fCUkk7CCt3UzAuJJEF9FY2VzH5mEtcHaFpLXDyI2XvHZidzqeMucXEtFySXE+ZK6kvK/wDI18MX9zS0fRavap6Xb0SSXmoFmRDjTzlaLmx3HJUxSSXq/Tf0EZWo+YYVNGkktGPZWDm7JJJK8g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00166" y="7143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HONESTIDAD</a:t>
            </a:r>
            <a:r>
              <a:rPr lang="es-CO" dirty="0" smtClean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5008" y="92867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RESPETO</a:t>
            </a:r>
            <a:endParaRPr lang="es-CO" sz="3600" dirty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00232" y="2000240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EQUIDAD DE GÉNERO </a:t>
            </a:r>
            <a:endParaRPr lang="es-CO" sz="36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364331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TRABAJO EN EQUIPO</a:t>
            </a:r>
            <a:endParaRPr lang="es-CO" sz="3600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28662" y="500063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LIDERAZGO</a:t>
            </a:r>
            <a:endParaRPr lang="es-CO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14810" y="457200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RESPONSABILIDAD</a:t>
            </a:r>
            <a:endParaRPr lang="es-CO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43570" y="307181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AMISTAD</a:t>
            </a:r>
            <a:endParaRPr lang="es-CO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hmc.edu/newsandevents/images/arvanitis-world-ultimate-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2844" y="4572008"/>
            <a:ext cx="7000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latin typeface="Arial" pitchFamily="34" charset="0"/>
                <a:cs typeface="Arial" pitchFamily="34" charset="0"/>
              </a:rPr>
              <a:t>VAMOS A TIRAR FRISBEE…</a:t>
            </a:r>
            <a:endParaRPr lang="es-CO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4.bp.blogspot.com/_NygANfnV_l4/TQajQ2JQqnI/AAAAAAAAAEI/GizVwKzsJtE/s1600/B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571480"/>
            <a:ext cx="5704271" cy="2071702"/>
          </a:xfrm>
          <a:prstGeom prst="rect">
            <a:avLst/>
          </a:prstGeom>
          <a:noFill/>
        </p:spPr>
      </p:pic>
      <p:pic>
        <p:nvPicPr>
          <p:cNvPr id="37892" name="Picture 4" descr="http://2.bp.blogspot.com/_NygANfnV_l4/TQakPtcp9dI/AAAAAAAAAEM/zpgJIYH68Sc/s320/B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14686"/>
            <a:ext cx="5143536" cy="30057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500826" y="128586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AGARRE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5072074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LANZAMIENTO</a:t>
            </a:r>
          </a:p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Pivote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250030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BACKHAND O LANZAMIENTO DE REVÉS </a:t>
            </a:r>
            <a:endParaRPr lang="es-CO" sz="4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_NygANfnV_l4/TQak31qFfAI/AAAAAAAAAEQ/RtY-odUkjgY/s320/F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04"/>
            <a:ext cx="5429288" cy="1594855"/>
          </a:xfrm>
          <a:prstGeom prst="rect">
            <a:avLst/>
          </a:prstGeom>
          <a:noFill/>
        </p:spPr>
      </p:pic>
      <p:pic>
        <p:nvPicPr>
          <p:cNvPr id="36868" name="Picture 4" descr="http://4.bp.blogspot.com/_NygANfnV_l4/TQalSEGcVxI/AAAAAAAAAEU/sbGRxzpHjI4/s320/F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726" y="4643446"/>
            <a:ext cx="6501443" cy="221455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85720" y="2214554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FOREHAND O LANZAMIENTO DE DERECHA </a:t>
            </a:r>
            <a:endParaRPr lang="es-CO" sz="4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85723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AGARRE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572132" y="378619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LANZAMIENTO</a:t>
            </a:r>
          </a:p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Pivote</a:t>
            </a:r>
          </a:p>
          <a:p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_NygANfnV_l4/TQal1tGzhYI/AAAAAAAAAEY/c1iUzezLvTA/s200/hamm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429024" cy="3257574"/>
          </a:xfrm>
          <a:prstGeom prst="rect">
            <a:avLst/>
          </a:prstGeom>
          <a:noFill/>
        </p:spPr>
      </p:pic>
      <p:pic>
        <p:nvPicPr>
          <p:cNvPr id="35844" name="Picture 4" descr="http://2.bp.blogspot.com/_NygANfnV_l4/TQal-pw-nnI/AAAAAAAAAEc/eL24HQNtcVI/s320/hamm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5214974" cy="3569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14282" y="78579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HAMMER</a:t>
            </a:r>
            <a:endParaRPr lang="es-CO" sz="4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3108" y="550070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AGARRE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86314" y="350043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Arial" pitchFamily="34" charset="0"/>
                <a:cs typeface="Arial" pitchFamily="34" charset="0"/>
              </a:rPr>
              <a:t>LANZAMIENTO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221</Words>
  <Application>Microsoft Office PowerPoint</Application>
  <PresentationFormat>Presentación en pantalla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PERSONAL</cp:lastModifiedBy>
  <cp:revision>22</cp:revision>
  <dcterms:created xsi:type="dcterms:W3CDTF">2012-11-06T22:02:57Z</dcterms:created>
  <dcterms:modified xsi:type="dcterms:W3CDTF">2012-11-07T02:22:25Z</dcterms:modified>
</cp:coreProperties>
</file>